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71" r:id="rId10"/>
    <p:sldId id="263" r:id="rId11"/>
    <p:sldId id="264" r:id="rId12"/>
    <p:sldId id="272" r:id="rId13"/>
    <p:sldId id="278" r:id="rId14"/>
    <p:sldId id="280" r:id="rId15"/>
    <p:sldId id="281" r:id="rId16"/>
    <p:sldId id="275" r:id="rId17"/>
    <p:sldId id="276" r:id="rId18"/>
    <p:sldId id="277" r:id="rId19"/>
    <p:sldId id="279" r:id="rId2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A08"/>
    <a:srgbClr val="545561"/>
    <a:srgbClr val="33383C"/>
    <a:srgbClr val="244B60"/>
    <a:srgbClr val="2E3A7D"/>
    <a:srgbClr val="DDD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114" y="7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E690-EAEE-43F4-ACB8-DB1BF8024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8FCE0-8C18-404A-921C-910C7AB3E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FFB12-1BEE-4F5A-B38B-CCCD71CF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2062F-C877-4E29-BDF3-E29D962C8F3C}" type="datetimeFigureOut">
              <a:rPr lang="id-ID" smtClean="0"/>
              <a:t>10/08/2017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9AD59-C9A4-41E5-BBBF-5AB0309F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F4554-723D-4EDE-B802-D09A758B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593E-F7CF-44EB-8D63-A44FC9D10CF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100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9726-8C25-4C23-B3D3-99392864F0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EFA3A0-744A-45FE-8EBB-58473BE8C5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99051" y="4143993"/>
            <a:ext cx="1320405" cy="1320405"/>
          </a:xfrm>
          <a:prstGeom prst="ellipse">
            <a:avLst/>
          </a:prstGeom>
          <a:solidFill>
            <a:schemeClr val="bg2">
              <a:lumMod val="90000"/>
            </a:schemeClr>
          </a:solidFill>
          <a:effectLst>
            <a:outerShdw blurRad="101600" dist="25400" sx="102000" sy="102000" algn="tl" rotWithShape="0">
              <a:schemeClr val="bg1"/>
            </a:outerShdw>
          </a:effectLst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184CD5B-5394-4AAE-83C0-B4F040DE17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69732" y="4853940"/>
            <a:ext cx="1290251" cy="1290251"/>
          </a:xfrm>
          <a:prstGeom prst="ellipse">
            <a:avLst/>
          </a:prstGeom>
          <a:solidFill>
            <a:schemeClr val="bg2">
              <a:lumMod val="90000"/>
            </a:schemeClr>
          </a:solidFill>
          <a:effectLst>
            <a:outerShdw blurRad="101600" dist="25400" sx="102000" sy="102000" algn="tl" rotWithShape="0">
              <a:schemeClr val="bg1"/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93D87CC-5740-4F36-806F-C228C385D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1308" y="1003814"/>
            <a:ext cx="1215937" cy="1215937"/>
          </a:xfrm>
          <a:prstGeom prst="ellipse">
            <a:avLst/>
          </a:prstGeom>
          <a:solidFill>
            <a:schemeClr val="bg2">
              <a:lumMod val="90000"/>
            </a:schemeClr>
          </a:solidFill>
          <a:effectLst>
            <a:outerShdw blurRad="101600" dist="25400" sx="102000" sy="102000" algn="tl" rotWithShape="0">
              <a:schemeClr val="bg1"/>
            </a:outerShdw>
          </a:effectLst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9474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  <p:bldP spid="5" grpId="0" animBg="1"/>
      <p:bldP spid="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9726-8C25-4C23-B3D3-99392864F0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184CD5B-5394-4AAE-83C0-B4F040DE17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95187" y="4845177"/>
            <a:ext cx="1371600" cy="1371600"/>
          </a:xfrm>
          <a:prstGeom prst="ellipse">
            <a:avLst/>
          </a:prstGeom>
          <a:solidFill>
            <a:schemeClr val="bg2">
              <a:lumMod val="90000"/>
            </a:schemeClr>
          </a:solidFill>
          <a:effectLst>
            <a:outerShdw blurRad="101600" dist="25400" sx="102000" sy="102000" algn="tl" rotWithShape="0">
              <a:schemeClr val="bg1"/>
            </a:outerShdw>
          </a:effectLst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EFA3A0-744A-45FE-8EBB-58473BE8C5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58315" y="3141121"/>
            <a:ext cx="1371600" cy="1371600"/>
          </a:xfrm>
          <a:prstGeom prst="ellipse">
            <a:avLst/>
          </a:prstGeom>
          <a:solidFill>
            <a:schemeClr val="bg2">
              <a:lumMod val="90000"/>
            </a:schemeClr>
          </a:solidFill>
          <a:effectLst>
            <a:outerShdw blurRad="101600" dist="25400" sx="102000" sy="102000" algn="tl" rotWithShape="0">
              <a:schemeClr val="bg1"/>
            </a:outerShdw>
          </a:effectLst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93D87CC-5740-4F36-806F-C228C385D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78998" y="1437064"/>
            <a:ext cx="1371600" cy="1371600"/>
          </a:xfrm>
          <a:prstGeom prst="ellipse">
            <a:avLst/>
          </a:prstGeom>
          <a:solidFill>
            <a:schemeClr val="bg2">
              <a:lumMod val="90000"/>
            </a:schemeClr>
          </a:solidFill>
          <a:effectLst>
            <a:outerShdw blurRad="101600" dist="25400" sx="102000" sy="102000" algn="tl" rotWithShape="0">
              <a:schemeClr val="bg1"/>
            </a:outerShdw>
          </a:effectLst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626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3" grpId="0" animBg="1"/>
      <p:bldP spid="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9726-8C25-4C23-B3D3-99392864F0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410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9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9726-8C25-4C23-B3D3-99392864F0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F038773-7199-4FB2-AE08-B815ECD7A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8373" y="2364581"/>
            <a:ext cx="2128838" cy="21288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E5DF4F0-D141-4A38-9FF0-FC97510E73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84373" y="2364580"/>
            <a:ext cx="2128838" cy="21288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20A33A6-CC41-4D9A-ABAD-377D461078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64584" y="2883195"/>
            <a:ext cx="2128838" cy="21288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2A80953-5129-4F72-BCA1-F50528092D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7792" y="2804719"/>
            <a:ext cx="2128838" cy="21288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5ECD8-A1AA-4EC5-B73C-E36DD9AF5D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31581" y="2883196"/>
            <a:ext cx="2128838" cy="21288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7231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9726-8C25-4C23-B3D3-99392864F0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F038773-7199-4FB2-AE08-B815ECD7A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8373" y="2364581"/>
            <a:ext cx="2128838" cy="21288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E5DF4F0-D141-4A38-9FF0-FC97510E73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01581" y="2741761"/>
            <a:ext cx="2128838" cy="21288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2A80953-5129-4F72-BCA1-F50528092D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1795" y="2364580"/>
            <a:ext cx="2128838" cy="21288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5ECD8-A1AA-4EC5-B73C-E36DD9AF5D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6390107" y="2883196"/>
            <a:ext cx="2130552" cy="21288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20A33A6-CC41-4D9A-ABAD-377D461078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50232" y="2883195"/>
            <a:ext cx="2128838" cy="21288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149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61D5516-95C4-4C80-890F-BB0AFAC363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415" y="2"/>
            <a:ext cx="12191998" cy="6857999"/>
          </a:xfrm>
          <a:custGeom>
            <a:avLst/>
            <a:gdLst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127952 h 6857999"/>
              <a:gd name="connsiteX5" fmla="*/ 12191998 w 12191998"/>
              <a:gd name="connsiteY5" fmla="*/ 6127952 h 6857999"/>
              <a:gd name="connsiteX6" fmla="*/ 12191998 w 12191998"/>
              <a:gd name="connsiteY6" fmla="*/ 6338118 h 6857999"/>
              <a:gd name="connsiteX7" fmla="*/ 0 w 12191998"/>
              <a:gd name="connsiteY7" fmla="*/ 6338118 h 6857999"/>
              <a:gd name="connsiteX8" fmla="*/ 0 w 12191998"/>
              <a:gd name="connsiteY8" fmla="*/ 5508520 h 6857999"/>
              <a:gd name="connsiteX9" fmla="*/ 12191998 w 12191998"/>
              <a:gd name="connsiteY9" fmla="*/ 5508520 h 6857999"/>
              <a:gd name="connsiteX10" fmla="*/ 12191998 w 12191998"/>
              <a:gd name="connsiteY10" fmla="*/ 5832984 h 6857999"/>
              <a:gd name="connsiteX11" fmla="*/ 0 w 12191998"/>
              <a:gd name="connsiteY11" fmla="*/ 5832984 h 6857999"/>
              <a:gd name="connsiteX12" fmla="*/ 0 w 12191998"/>
              <a:gd name="connsiteY12" fmla="*/ 4889088 h 6857999"/>
              <a:gd name="connsiteX13" fmla="*/ 12191998 w 12191998"/>
              <a:gd name="connsiteY13" fmla="*/ 4889088 h 6857999"/>
              <a:gd name="connsiteX14" fmla="*/ 12191998 w 12191998"/>
              <a:gd name="connsiteY14" fmla="*/ 5213552 h 6857999"/>
              <a:gd name="connsiteX15" fmla="*/ 0 w 12191998"/>
              <a:gd name="connsiteY15" fmla="*/ 5213552 h 6857999"/>
              <a:gd name="connsiteX16" fmla="*/ 0 w 12191998"/>
              <a:gd name="connsiteY16" fmla="*/ 4269656 h 6857999"/>
              <a:gd name="connsiteX17" fmla="*/ 12191998 w 12191998"/>
              <a:gd name="connsiteY17" fmla="*/ 4269656 h 6857999"/>
              <a:gd name="connsiteX18" fmla="*/ 12191998 w 12191998"/>
              <a:gd name="connsiteY18" fmla="*/ 4594120 h 6857999"/>
              <a:gd name="connsiteX19" fmla="*/ 0 w 12191998"/>
              <a:gd name="connsiteY19" fmla="*/ 4594120 h 6857999"/>
              <a:gd name="connsiteX20" fmla="*/ 0 w 12191998"/>
              <a:gd name="connsiteY20" fmla="*/ 3628100 h 6857999"/>
              <a:gd name="connsiteX21" fmla="*/ 12191998 w 12191998"/>
              <a:gd name="connsiteY21" fmla="*/ 3628100 h 6857999"/>
              <a:gd name="connsiteX22" fmla="*/ 12191998 w 12191998"/>
              <a:gd name="connsiteY22" fmla="*/ 3974688 h 6857999"/>
              <a:gd name="connsiteX23" fmla="*/ 0 w 12191998"/>
              <a:gd name="connsiteY23" fmla="*/ 3974688 h 6857999"/>
              <a:gd name="connsiteX24" fmla="*/ 0 w 12191998"/>
              <a:gd name="connsiteY24" fmla="*/ 3008669 h 6857999"/>
              <a:gd name="connsiteX25" fmla="*/ 12191998 w 12191998"/>
              <a:gd name="connsiteY25" fmla="*/ 3008669 h 6857999"/>
              <a:gd name="connsiteX26" fmla="*/ 12191998 w 12191998"/>
              <a:gd name="connsiteY26" fmla="*/ 3333133 h 6857999"/>
              <a:gd name="connsiteX27" fmla="*/ 0 w 12191998"/>
              <a:gd name="connsiteY27" fmla="*/ 3333133 h 6857999"/>
              <a:gd name="connsiteX28" fmla="*/ 0 w 12191998"/>
              <a:gd name="connsiteY28" fmla="*/ 2389237 h 6857999"/>
              <a:gd name="connsiteX29" fmla="*/ 12191998 w 12191998"/>
              <a:gd name="connsiteY29" fmla="*/ 2389237 h 6857999"/>
              <a:gd name="connsiteX30" fmla="*/ 12191998 w 12191998"/>
              <a:gd name="connsiteY30" fmla="*/ 2713701 h 6857999"/>
              <a:gd name="connsiteX31" fmla="*/ 0 w 12191998"/>
              <a:gd name="connsiteY31" fmla="*/ 2713701 h 6857999"/>
              <a:gd name="connsiteX32" fmla="*/ 0 w 12191998"/>
              <a:gd name="connsiteY32" fmla="*/ 1769805 h 6857999"/>
              <a:gd name="connsiteX33" fmla="*/ 12191998 w 12191998"/>
              <a:gd name="connsiteY33" fmla="*/ 1769805 h 6857999"/>
              <a:gd name="connsiteX34" fmla="*/ 12191998 w 12191998"/>
              <a:gd name="connsiteY34" fmla="*/ 2094269 h 6857999"/>
              <a:gd name="connsiteX35" fmla="*/ 0 w 12191998"/>
              <a:gd name="connsiteY35" fmla="*/ 2094269 h 6857999"/>
              <a:gd name="connsiteX36" fmla="*/ 0 w 12191998"/>
              <a:gd name="connsiteY36" fmla="*/ 1150373 h 6857999"/>
              <a:gd name="connsiteX37" fmla="*/ 12191998 w 12191998"/>
              <a:gd name="connsiteY37" fmla="*/ 1150373 h 6857999"/>
              <a:gd name="connsiteX38" fmla="*/ 12191998 w 12191998"/>
              <a:gd name="connsiteY38" fmla="*/ 1474837 h 6857999"/>
              <a:gd name="connsiteX39" fmla="*/ 0 w 12191998"/>
              <a:gd name="connsiteY39" fmla="*/ 1474837 h 6857999"/>
              <a:gd name="connsiteX40" fmla="*/ 0 w 12191998"/>
              <a:gd name="connsiteY40" fmla="*/ 530941 h 6857999"/>
              <a:gd name="connsiteX41" fmla="*/ 12191998 w 12191998"/>
              <a:gd name="connsiteY41" fmla="*/ 530941 h 6857999"/>
              <a:gd name="connsiteX42" fmla="*/ 12191998 w 12191998"/>
              <a:gd name="connsiteY42" fmla="*/ 855405 h 6857999"/>
              <a:gd name="connsiteX43" fmla="*/ 0 w 12191998"/>
              <a:gd name="connsiteY43" fmla="*/ 855405 h 6857999"/>
              <a:gd name="connsiteX44" fmla="*/ 0 w 12191998"/>
              <a:gd name="connsiteY44" fmla="*/ 0 h 6857999"/>
              <a:gd name="connsiteX45" fmla="*/ 12191998 w 12191998"/>
              <a:gd name="connsiteY45" fmla="*/ 0 h 6857999"/>
              <a:gd name="connsiteX46" fmla="*/ 12191998 w 12191998"/>
              <a:gd name="connsiteY46" fmla="*/ 235973 h 6857999"/>
              <a:gd name="connsiteX47" fmla="*/ 0 w 12191998"/>
              <a:gd name="connsiteY47" fmla="*/ 23597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8" h="6857999">
                <a:moveTo>
                  <a:pt x="0" y="6633086"/>
                </a:moveTo>
                <a:lnTo>
                  <a:pt x="12191998" y="6633086"/>
                </a:lnTo>
                <a:lnTo>
                  <a:pt x="12191998" y="6857999"/>
                </a:lnTo>
                <a:lnTo>
                  <a:pt x="0" y="6857999"/>
                </a:lnTo>
                <a:close/>
                <a:moveTo>
                  <a:pt x="0" y="6127952"/>
                </a:moveTo>
                <a:lnTo>
                  <a:pt x="12191998" y="6127952"/>
                </a:lnTo>
                <a:lnTo>
                  <a:pt x="12191998" y="6338118"/>
                </a:lnTo>
                <a:lnTo>
                  <a:pt x="0" y="6338118"/>
                </a:lnTo>
                <a:close/>
                <a:moveTo>
                  <a:pt x="0" y="5508520"/>
                </a:moveTo>
                <a:lnTo>
                  <a:pt x="12191998" y="5508520"/>
                </a:lnTo>
                <a:lnTo>
                  <a:pt x="12191998" y="5832984"/>
                </a:lnTo>
                <a:lnTo>
                  <a:pt x="0" y="5832984"/>
                </a:lnTo>
                <a:close/>
                <a:moveTo>
                  <a:pt x="0" y="4889088"/>
                </a:moveTo>
                <a:lnTo>
                  <a:pt x="12191998" y="4889088"/>
                </a:lnTo>
                <a:lnTo>
                  <a:pt x="12191998" y="5213552"/>
                </a:lnTo>
                <a:lnTo>
                  <a:pt x="0" y="5213552"/>
                </a:lnTo>
                <a:close/>
                <a:moveTo>
                  <a:pt x="0" y="4269656"/>
                </a:moveTo>
                <a:lnTo>
                  <a:pt x="12191998" y="4269656"/>
                </a:lnTo>
                <a:lnTo>
                  <a:pt x="12191998" y="4594120"/>
                </a:lnTo>
                <a:lnTo>
                  <a:pt x="0" y="4594120"/>
                </a:lnTo>
                <a:close/>
                <a:moveTo>
                  <a:pt x="0" y="3628100"/>
                </a:moveTo>
                <a:lnTo>
                  <a:pt x="12191998" y="3628100"/>
                </a:lnTo>
                <a:lnTo>
                  <a:pt x="12191998" y="3974688"/>
                </a:lnTo>
                <a:lnTo>
                  <a:pt x="0" y="3974688"/>
                </a:lnTo>
                <a:close/>
                <a:moveTo>
                  <a:pt x="0" y="3008669"/>
                </a:moveTo>
                <a:lnTo>
                  <a:pt x="12191998" y="3008669"/>
                </a:lnTo>
                <a:lnTo>
                  <a:pt x="12191998" y="3333133"/>
                </a:lnTo>
                <a:lnTo>
                  <a:pt x="0" y="3333133"/>
                </a:lnTo>
                <a:close/>
                <a:moveTo>
                  <a:pt x="0" y="2389237"/>
                </a:moveTo>
                <a:lnTo>
                  <a:pt x="12191998" y="2389237"/>
                </a:lnTo>
                <a:lnTo>
                  <a:pt x="12191998" y="2713701"/>
                </a:lnTo>
                <a:lnTo>
                  <a:pt x="0" y="2713701"/>
                </a:lnTo>
                <a:close/>
                <a:moveTo>
                  <a:pt x="0" y="1769805"/>
                </a:moveTo>
                <a:lnTo>
                  <a:pt x="12191998" y="1769805"/>
                </a:lnTo>
                <a:lnTo>
                  <a:pt x="12191998" y="2094269"/>
                </a:lnTo>
                <a:lnTo>
                  <a:pt x="0" y="2094269"/>
                </a:lnTo>
                <a:close/>
                <a:moveTo>
                  <a:pt x="0" y="1150373"/>
                </a:moveTo>
                <a:lnTo>
                  <a:pt x="12191998" y="1150373"/>
                </a:lnTo>
                <a:lnTo>
                  <a:pt x="12191998" y="1474837"/>
                </a:lnTo>
                <a:lnTo>
                  <a:pt x="0" y="1474837"/>
                </a:lnTo>
                <a:close/>
                <a:moveTo>
                  <a:pt x="0" y="530941"/>
                </a:moveTo>
                <a:lnTo>
                  <a:pt x="12191998" y="530941"/>
                </a:lnTo>
                <a:lnTo>
                  <a:pt x="12191998" y="855405"/>
                </a:lnTo>
                <a:lnTo>
                  <a:pt x="0" y="855405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235973"/>
                </a:lnTo>
                <a:lnTo>
                  <a:pt x="0" y="2359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26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61D5516-95C4-4C80-890F-BB0AFAC363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1998" cy="6857999"/>
          </a:xfrm>
          <a:custGeom>
            <a:avLst/>
            <a:gdLst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127952 h 6857999"/>
              <a:gd name="connsiteX5" fmla="*/ 12191998 w 12191998"/>
              <a:gd name="connsiteY5" fmla="*/ 6127952 h 6857999"/>
              <a:gd name="connsiteX6" fmla="*/ 12191998 w 12191998"/>
              <a:gd name="connsiteY6" fmla="*/ 6338118 h 6857999"/>
              <a:gd name="connsiteX7" fmla="*/ 0 w 12191998"/>
              <a:gd name="connsiteY7" fmla="*/ 6338118 h 6857999"/>
              <a:gd name="connsiteX8" fmla="*/ 0 w 12191998"/>
              <a:gd name="connsiteY8" fmla="*/ 5508520 h 6857999"/>
              <a:gd name="connsiteX9" fmla="*/ 12191998 w 12191998"/>
              <a:gd name="connsiteY9" fmla="*/ 5508520 h 6857999"/>
              <a:gd name="connsiteX10" fmla="*/ 12191998 w 12191998"/>
              <a:gd name="connsiteY10" fmla="*/ 5832984 h 6857999"/>
              <a:gd name="connsiteX11" fmla="*/ 0 w 12191998"/>
              <a:gd name="connsiteY11" fmla="*/ 5832984 h 6857999"/>
              <a:gd name="connsiteX12" fmla="*/ 0 w 12191998"/>
              <a:gd name="connsiteY12" fmla="*/ 4889088 h 6857999"/>
              <a:gd name="connsiteX13" fmla="*/ 12191998 w 12191998"/>
              <a:gd name="connsiteY13" fmla="*/ 4889088 h 6857999"/>
              <a:gd name="connsiteX14" fmla="*/ 12191998 w 12191998"/>
              <a:gd name="connsiteY14" fmla="*/ 5213552 h 6857999"/>
              <a:gd name="connsiteX15" fmla="*/ 0 w 12191998"/>
              <a:gd name="connsiteY15" fmla="*/ 5213552 h 6857999"/>
              <a:gd name="connsiteX16" fmla="*/ 0 w 12191998"/>
              <a:gd name="connsiteY16" fmla="*/ 4269656 h 6857999"/>
              <a:gd name="connsiteX17" fmla="*/ 12191998 w 12191998"/>
              <a:gd name="connsiteY17" fmla="*/ 4269656 h 6857999"/>
              <a:gd name="connsiteX18" fmla="*/ 12191998 w 12191998"/>
              <a:gd name="connsiteY18" fmla="*/ 4594120 h 6857999"/>
              <a:gd name="connsiteX19" fmla="*/ 0 w 12191998"/>
              <a:gd name="connsiteY19" fmla="*/ 4594120 h 6857999"/>
              <a:gd name="connsiteX20" fmla="*/ 0 w 12191998"/>
              <a:gd name="connsiteY20" fmla="*/ 3628100 h 6857999"/>
              <a:gd name="connsiteX21" fmla="*/ 12191998 w 12191998"/>
              <a:gd name="connsiteY21" fmla="*/ 3628100 h 6857999"/>
              <a:gd name="connsiteX22" fmla="*/ 12191998 w 12191998"/>
              <a:gd name="connsiteY22" fmla="*/ 3974688 h 6857999"/>
              <a:gd name="connsiteX23" fmla="*/ 0 w 12191998"/>
              <a:gd name="connsiteY23" fmla="*/ 3974688 h 6857999"/>
              <a:gd name="connsiteX24" fmla="*/ 0 w 12191998"/>
              <a:gd name="connsiteY24" fmla="*/ 3008669 h 6857999"/>
              <a:gd name="connsiteX25" fmla="*/ 12191998 w 12191998"/>
              <a:gd name="connsiteY25" fmla="*/ 3008669 h 6857999"/>
              <a:gd name="connsiteX26" fmla="*/ 12191998 w 12191998"/>
              <a:gd name="connsiteY26" fmla="*/ 3333133 h 6857999"/>
              <a:gd name="connsiteX27" fmla="*/ 0 w 12191998"/>
              <a:gd name="connsiteY27" fmla="*/ 3333133 h 6857999"/>
              <a:gd name="connsiteX28" fmla="*/ 0 w 12191998"/>
              <a:gd name="connsiteY28" fmla="*/ 2389237 h 6857999"/>
              <a:gd name="connsiteX29" fmla="*/ 12191998 w 12191998"/>
              <a:gd name="connsiteY29" fmla="*/ 2389237 h 6857999"/>
              <a:gd name="connsiteX30" fmla="*/ 12191998 w 12191998"/>
              <a:gd name="connsiteY30" fmla="*/ 2713701 h 6857999"/>
              <a:gd name="connsiteX31" fmla="*/ 0 w 12191998"/>
              <a:gd name="connsiteY31" fmla="*/ 2713701 h 6857999"/>
              <a:gd name="connsiteX32" fmla="*/ 0 w 12191998"/>
              <a:gd name="connsiteY32" fmla="*/ 1769805 h 6857999"/>
              <a:gd name="connsiteX33" fmla="*/ 12191998 w 12191998"/>
              <a:gd name="connsiteY33" fmla="*/ 1769805 h 6857999"/>
              <a:gd name="connsiteX34" fmla="*/ 12191998 w 12191998"/>
              <a:gd name="connsiteY34" fmla="*/ 2094269 h 6857999"/>
              <a:gd name="connsiteX35" fmla="*/ 0 w 12191998"/>
              <a:gd name="connsiteY35" fmla="*/ 2094269 h 6857999"/>
              <a:gd name="connsiteX36" fmla="*/ 0 w 12191998"/>
              <a:gd name="connsiteY36" fmla="*/ 1150373 h 6857999"/>
              <a:gd name="connsiteX37" fmla="*/ 12191998 w 12191998"/>
              <a:gd name="connsiteY37" fmla="*/ 1150373 h 6857999"/>
              <a:gd name="connsiteX38" fmla="*/ 12191998 w 12191998"/>
              <a:gd name="connsiteY38" fmla="*/ 1474837 h 6857999"/>
              <a:gd name="connsiteX39" fmla="*/ 0 w 12191998"/>
              <a:gd name="connsiteY39" fmla="*/ 1474837 h 6857999"/>
              <a:gd name="connsiteX40" fmla="*/ 0 w 12191998"/>
              <a:gd name="connsiteY40" fmla="*/ 530941 h 6857999"/>
              <a:gd name="connsiteX41" fmla="*/ 12191998 w 12191998"/>
              <a:gd name="connsiteY41" fmla="*/ 530941 h 6857999"/>
              <a:gd name="connsiteX42" fmla="*/ 12191998 w 12191998"/>
              <a:gd name="connsiteY42" fmla="*/ 855405 h 6857999"/>
              <a:gd name="connsiteX43" fmla="*/ 0 w 12191998"/>
              <a:gd name="connsiteY43" fmla="*/ 855405 h 6857999"/>
              <a:gd name="connsiteX44" fmla="*/ 0 w 12191998"/>
              <a:gd name="connsiteY44" fmla="*/ 0 h 6857999"/>
              <a:gd name="connsiteX45" fmla="*/ 12191998 w 12191998"/>
              <a:gd name="connsiteY45" fmla="*/ 0 h 6857999"/>
              <a:gd name="connsiteX46" fmla="*/ 12191998 w 12191998"/>
              <a:gd name="connsiteY46" fmla="*/ 235973 h 6857999"/>
              <a:gd name="connsiteX47" fmla="*/ 0 w 12191998"/>
              <a:gd name="connsiteY47" fmla="*/ 235973 h 6857999"/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633086 h 6857999"/>
              <a:gd name="connsiteX5" fmla="*/ 0 w 12191998"/>
              <a:gd name="connsiteY5" fmla="*/ 6127952 h 6857999"/>
              <a:gd name="connsiteX6" fmla="*/ 12191998 w 12191998"/>
              <a:gd name="connsiteY6" fmla="*/ 6127952 h 6857999"/>
              <a:gd name="connsiteX7" fmla="*/ 12191998 w 12191998"/>
              <a:gd name="connsiteY7" fmla="*/ 6338118 h 6857999"/>
              <a:gd name="connsiteX8" fmla="*/ 0 w 12191998"/>
              <a:gd name="connsiteY8" fmla="*/ 6338118 h 6857999"/>
              <a:gd name="connsiteX9" fmla="*/ 0 w 12191998"/>
              <a:gd name="connsiteY9" fmla="*/ 6127952 h 6857999"/>
              <a:gd name="connsiteX10" fmla="*/ 0 w 12191998"/>
              <a:gd name="connsiteY10" fmla="*/ 5508520 h 6857999"/>
              <a:gd name="connsiteX11" fmla="*/ 12191998 w 12191998"/>
              <a:gd name="connsiteY11" fmla="*/ 5508520 h 6857999"/>
              <a:gd name="connsiteX12" fmla="*/ 12191998 w 12191998"/>
              <a:gd name="connsiteY12" fmla="*/ 5832984 h 6857999"/>
              <a:gd name="connsiteX13" fmla="*/ 0 w 12191998"/>
              <a:gd name="connsiteY13" fmla="*/ 5832984 h 6857999"/>
              <a:gd name="connsiteX14" fmla="*/ 0 w 12191998"/>
              <a:gd name="connsiteY14" fmla="*/ 5508520 h 6857999"/>
              <a:gd name="connsiteX15" fmla="*/ 0 w 12191998"/>
              <a:gd name="connsiteY15" fmla="*/ 4889088 h 6857999"/>
              <a:gd name="connsiteX16" fmla="*/ 12191998 w 12191998"/>
              <a:gd name="connsiteY16" fmla="*/ 4889088 h 6857999"/>
              <a:gd name="connsiteX17" fmla="*/ 12191998 w 12191998"/>
              <a:gd name="connsiteY17" fmla="*/ 5213552 h 6857999"/>
              <a:gd name="connsiteX18" fmla="*/ 0 w 12191998"/>
              <a:gd name="connsiteY18" fmla="*/ 5213552 h 6857999"/>
              <a:gd name="connsiteX19" fmla="*/ 0 w 12191998"/>
              <a:gd name="connsiteY19" fmla="*/ 4889088 h 6857999"/>
              <a:gd name="connsiteX20" fmla="*/ 0 w 12191998"/>
              <a:gd name="connsiteY20" fmla="*/ 4269656 h 6857999"/>
              <a:gd name="connsiteX21" fmla="*/ 12191998 w 12191998"/>
              <a:gd name="connsiteY21" fmla="*/ 4269656 h 6857999"/>
              <a:gd name="connsiteX22" fmla="*/ 12191998 w 12191998"/>
              <a:gd name="connsiteY22" fmla="*/ 4594120 h 6857999"/>
              <a:gd name="connsiteX23" fmla="*/ 0 w 12191998"/>
              <a:gd name="connsiteY23" fmla="*/ 4594120 h 6857999"/>
              <a:gd name="connsiteX24" fmla="*/ 0 w 12191998"/>
              <a:gd name="connsiteY24" fmla="*/ 4269656 h 6857999"/>
              <a:gd name="connsiteX25" fmla="*/ 0 w 12191998"/>
              <a:gd name="connsiteY25" fmla="*/ 3628100 h 6857999"/>
              <a:gd name="connsiteX26" fmla="*/ 12191998 w 12191998"/>
              <a:gd name="connsiteY26" fmla="*/ 3628100 h 6857999"/>
              <a:gd name="connsiteX27" fmla="*/ 12191998 w 12191998"/>
              <a:gd name="connsiteY27" fmla="*/ 3974688 h 6857999"/>
              <a:gd name="connsiteX28" fmla="*/ 0 w 12191998"/>
              <a:gd name="connsiteY28" fmla="*/ 3974688 h 6857999"/>
              <a:gd name="connsiteX29" fmla="*/ 0 w 12191998"/>
              <a:gd name="connsiteY29" fmla="*/ 3628100 h 6857999"/>
              <a:gd name="connsiteX30" fmla="*/ 762000 w 12191998"/>
              <a:gd name="connsiteY30" fmla="*/ 3008669 h 6857999"/>
              <a:gd name="connsiteX31" fmla="*/ 12191998 w 12191998"/>
              <a:gd name="connsiteY31" fmla="*/ 3008669 h 6857999"/>
              <a:gd name="connsiteX32" fmla="*/ 12191998 w 12191998"/>
              <a:gd name="connsiteY32" fmla="*/ 3333133 h 6857999"/>
              <a:gd name="connsiteX33" fmla="*/ 0 w 12191998"/>
              <a:gd name="connsiteY33" fmla="*/ 3333133 h 6857999"/>
              <a:gd name="connsiteX34" fmla="*/ 762000 w 12191998"/>
              <a:gd name="connsiteY34" fmla="*/ 3008669 h 6857999"/>
              <a:gd name="connsiteX35" fmla="*/ 0 w 12191998"/>
              <a:gd name="connsiteY35" fmla="*/ 2389237 h 6857999"/>
              <a:gd name="connsiteX36" fmla="*/ 12191998 w 12191998"/>
              <a:gd name="connsiteY36" fmla="*/ 2389237 h 6857999"/>
              <a:gd name="connsiteX37" fmla="*/ 12191998 w 12191998"/>
              <a:gd name="connsiteY37" fmla="*/ 2713701 h 6857999"/>
              <a:gd name="connsiteX38" fmla="*/ 0 w 12191998"/>
              <a:gd name="connsiteY38" fmla="*/ 2713701 h 6857999"/>
              <a:gd name="connsiteX39" fmla="*/ 0 w 12191998"/>
              <a:gd name="connsiteY39" fmla="*/ 2389237 h 6857999"/>
              <a:gd name="connsiteX40" fmla="*/ 0 w 12191998"/>
              <a:gd name="connsiteY40" fmla="*/ 1769805 h 6857999"/>
              <a:gd name="connsiteX41" fmla="*/ 12191998 w 12191998"/>
              <a:gd name="connsiteY41" fmla="*/ 1769805 h 6857999"/>
              <a:gd name="connsiteX42" fmla="*/ 12191998 w 12191998"/>
              <a:gd name="connsiteY42" fmla="*/ 2094269 h 6857999"/>
              <a:gd name="connsiteX43" fmla="*/ 0 w 12191998"/>
              <a:gd name="connsiteY43" fmla="*/ 2094269 h 6857999"/>
              <a:gd name="connsiteX44" fmla="*/ 0 w 12191998"/>
              <a:gd name="connsiteY44" fmla="*/ 1769805 h 6857999"/>
              <a:gd name="connsiteX45" fmla="*/ 0 w 12191998"/>
              <a:gd name="connsiteY45" fmla="*/ 1150373 h 6857999"/>
              <a:gd name="connsiteX46" fmla="*/ 12191998 w 12191998"/>
              <a:gd name="connsiteY46" fmla="*/ 1150373 h 6857999"/>
              <a:gd name="connsiteX47" fmla="*/ 12191998 w 12191998"/>
              <a:gd name="connsiteY47" fmla="*/ 1474837 h 6857999"/>
              <a:gd name="connsiteX48" fmla="*/ 0 w 12191998"/>
              <a:gd name="connsiteY48" fmla="*/ 1474837 h 6857999"/>
              <a:gd name="connsiteX49" fmla="*/ 0 w 12191998"/>
              <a:gd name="connsiteY49" fmla="*/ 1150373 h 6857999"/>
              <a:gd name="connsiteX50" fmla="*/ 0 w 12191998"/>
              <a:gd name="connsiteY50" fmla="*/ 530941 h 6857999"/>
              <a:gd name="connsiteX51" fmla="*/ 12191998 w 12191998"/>
              <a:gd name="connsiteY51" fmla="*/ 530941 h 6857999"/>
              <a:gd name="connsiteX52" fmla="*/ 12191998 w 12191998"/>
              <a:gd name="connsiteY52" fmla="*/ 855405 h 6857999"/>
              <a:gd name="connsiteX53" fmla="*/ 0 w 12191998"/>
              <a:gd name="connsiteY53" fmla="*/ 855405 h 6857999"/>
              <a:gd name="connsiteX54" fmla="*/ 0 w 12191998"/>
              <a:gd name="connsiteY54" fmla="*/ 530941 h 6857999"/>
              <a:gd name="connsiteX55" fmla="*/ 0 w 12191998"/>
              <a:gd name="connsiteY55" fmla="*/ 0 h 6857999"/>
              <a:gd name="connsiteX56" fmla="*/ 12191998 w 12191998"/>
              <a:gd name="connsiteY56" fmla="*/ 0 h 6857999"/>
              <a:gd name="connsiteX57" fmla="*/ 12191998 w 12191998"/>
              <a:gd name="connsiteY57" fmla="*/ 235973 h 6857999"/>
              <a:gd name="connsiteX58" fmla="*/ 0 w 12191998"/>
              <a:gd name="connsiteY58" fmla="*/ 235973 h 6857999"/>
              <a:gd name="connsiteX59" fmla="*/ 0 w 12191998"/>
              <a:gd name="connsiteY59" fmla="*/ 0 h 6857999"/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633086 h 6857999"/>
              <a:gd name="connsiteX5" fmla="*/ 0 w 12191998"/>
              <a:gd name="connsiteY5" fmla="*/ 6127952 h 6857999"/>
              <a:gd name="connsiteX6" fmla="*/ 12191998 w 12191998"/>
              <a:gd name="connsiteY6" fmla="*/ 6127952 h 6857999"/>
              <a:gd name="connsiteX7" fmla="*/ 12191998 w 12191998"/>
              <a:gd name="connsiteY7" fmla="*/ 6338118 h 6857999"/>
              <a:gd name="connsiteX8" fmla="*/ 0 w 12191998"/>
              <a:gd name="connsiteY8" fmla="*/ 6338118 h 6857999"/>
              <a:gd name="connsiteX9" fmla="*/ 0 w 12191998"/>
              <a:gd name="connsiteY9" fmla="*/ 6127952 h 6857999"/>
              <a:gd name="connsiteX10" fmla="*/ 0 w 12191998"/>
              <a:gd name="connsiteY10" fmla="*/ 5508520 h 6857999"/>
              <a:gd name="connsiteX11" fmla="*/ 12191998 w 12191998"/>
              <a:gd name="connsiteY11" fmla="*/ 5508520 h 6857999"/>
              <a:gd name="connsiteX12" fmla="*/ 12191998 w 12191998"/>
              <a:gd name="connsiteY12" fmla="*/ 5832984 h 6857999"/>
              <a:gd name="connsiteX13" fmla="*/ 0 w 12191998"/>
              <a:gd name="connsiteY13" fmla="*/ 5832984 h 6857999"/>
              <a:gd name="connsiteX14" fmla="*/ 0 w 12191998"/>
              <a:gd name="connsiteY14" fmla="*/ 5508520 h 6857999"/>
              <a:gd name="connsiteX15" fmla="*/ 0 w 12191998"/>
              <a:gd name="connsiteY15" fmla="*/ 4889088 h 6857999"/>
              <a:gd name="connsiteX16" fmla="*/ 12191998 w 12191998"/>
              <a:gd name="connsiteY16" fmla="*/ 4889088 h 6857999"/>
              <a:gd name="connsiteX17" fmla="*/ 12191998 w 12191998"/>
              <a:gd name="connsiteY17" fmla="*/ 5213552 h 6857999"/>
              <a:gd name="connsiteX18" fmla="*/ 0 w 12191998"/>
              <a:gd name="connsiteY18" fmla="*/ 5213552 h 6857999"/>
              <a:gd name="connsiteX19" fmla="*/ 0 w 12191998"/>
              <a:gd name="connsiteY19" fmla="*/ 4889088 h 6857999"/>
              <a:gd name="connsiteX20" fmla="*/ 0 w 12191998"/>
              <a:gd name="connsiteY20" fmla="*/ 4269656 h 6857999"/>
              <a:gd name="connsiteX21" fmla="*/ 12191998 w 12191998"/>
              <a:gd name="connsiteY21" fmla="*/ 4269656 h 6857999"/>
              <a:gd name="connsiteX22" fmla="*/ 12191998 w 12191998"/>
              <a:gd name="connsiteY22" fmla="*/ 4594120 h 6857999"/>
              <a:gd name="connsiteX23" fmla="*/ 0 w 12191998"/>
              <a:gd name="connsiteY23" fmla="*/ 4594120 h 6857999"/>
              <a:gd name="connsiteX24" fmla="*/ 0 w 12191998"/>
              <a:gd name="connsiteY24" fmla="*/ 4269656 h 6857999"/>
              <a:gd name="connsiteX25" fmla="*/ 0 w 12191998"/>
              <a:gd name="connsiteY25" fmla="*/ 3628100 h 6857999"/>
              <a:gd name="connsiteX26" fmla="*/ 12191998 w 12191998"/>
              <a:gd name="connsiteY26" fmla="*/ 3628100 h 6857999"/>
              <a:gd name="connsiteX27" fmla="*/ 12191998 w 12191998"/>
              <a:gd name="connsiteY27" fmla="*/ 3974688 h 6857999"/>
              <a:gd name="connsiteX28" fmla="*/ 0 w 12191998"/>
              <a:gd name="connsiteY28" fmla="*/ 3974688 h 6857999"/>
              <a:gd name="connsiteX29" fmla="*/ 0 w 12191998"/>
              <a:gd name="connsiteY29" fmla="*/ 3628100 h 6857999"/>
              <a:gd name="connsiteX30" fmla="*/ 762000 w 12191998"/>
              <a:gd name="connsiteY30" fmla="*/ 3008669 h 6857999"/>
              <a:gd name="connsiteX31" fmla="*/ 12191998 w 12191998"/>
              <a:gd name="connsiteY31" fmla="*/ 3008669 h 6857999"/>
              <a:gd name="connsiteX32" fmla="*/ 12191998 w 12191998"/>
              <a:gd name="connsiteY32" fmla="*/ 3333133 h 6857999"/>
              <a:gd name="connsiteX33" fmla="*/ 0 w 12191998"/>
              <a:gd name="connsiteY33" fmla="*/ 3333133 h 6857999"/>
              <a:gd name="connsiteX34" fmla="*/ 762000 w 12191998"/>
              <a:gd name="connsiteY34" fmla="*/ 3008669 h 6857999"/>
              <a:gd name="connsiteX35" fmla="*/ 435429 w 12191998"/>
              <a:gd name="connsiteY35" fmla="*/ 2454552 h 6857999"/>
              <a:gd name="connsiteX36" fmla="*/ 12191998 w 12191998"/>
              <a:gd name="connsiteY36" fmla="*/ 2389237 h 6857999"/>
              <a:gd name="connsiteX37" fmla="*/ 12191998 w 12191998"/>
              <a:gd name="connsiteY37" fmla="*/ 2713701 h 6857999"/>
              <a:gd name="connsiteX38" fmla="*/ 0 w 12191998"/>
              <a:gd name="connsiteY38" fmla="*/ 2713701 h 6857999"/>
              <a:gd name="connsiteX39" fmla="*/ 435429 w 12191998"/>
              <a:gd name="connsiteY39" fmla="*/ 2454552 h 6857999"/>
              <a:gd name="connsiteX40" fmla="*/ 0 w 12191998"/>
              <a:gd name="connsiteY40" fmla="*/ 1769805 h 6857999"/>
              <a:gd name="connsiteX41" fmla="*/ 12191998 w 12191998"/>
              <a:gd name="connsiteY41" fmla="*/ 1769805 h 6857999"/>
              <a:gd name="connsiteX42" fmla="*/ 12191998 w 12191998"/>
              <a:gd name="connsiteY42" fmla="*/ 2094269 h 6857999"/>
              <a:gd name="connsiteX43" fmla="*/ 0 w 12191998"/>
              <a:gd name="connsiteY43" fmla="*/ 2094269 h 6857999"/>
              <a:gd name="connsiteX44" fmla="*/ 0 w 12191998"/>
              <a:gd name="connsiteY44" fmla="*/ 1769805 h 6857999"/>
              <a:gd name="connsiteX45" fmla="*/ 0 w 12191998"/>
              <a:gd name="connsiteY45" fmla="*/ 1150373 h 6857999"/>
              <a:gd name="connsiteX46" fmla="*/ 12191998 w 12191998"/>
              <a:gd name="connsiteY46" fmla="*/ 1150373 h 6857999"/>
              <a:gd name="connsiteX47" fmla="*/ 12191998 w 12191998"/>
              <a:gd name="connsiteY47" fmla="*/ 1474837 h 6857999"/>
              <a:gd name="connsiteX48" fmla="*/ 0 w 12191998"/>
              <a:gd name="connsiteY48" fmla="*/ 1474837 h 6857999"/>
              <a:gd name="connsiteX49" fmla="*/ 0 w 12191998"/>
              <a:gd name="connsiteY49" fmla="*/ 1150373 h 6857999"/>
              <a:gd name="connsiteX50" fmla="*/ 0 w 12191998"/>
              <a:gd name="connsiteY50" fmla="*/ 530941 h 6857999"/>
              <a:gd name="connsiteX51" fmla="*/ 12191998 w 12191998"/>
              <a:gd name="connsiteY51" fmla="*/ 530941 h 6857999"/>
              <a:gd name="connsiteX52" fmla="*/ 12191998 w 12191998"/>
              <a:gd name="connsiteY52" fmla="*/ 855405 h 6857999"/>
              <a:gd name="connsiteX53" fmla="*/ 0 w 12191998"/>
              <a:gd name="connsiteY53" fmla="*/ 855405 h 6857999"/>
              <a:gd name="connsiteX54" fmla="*/ 0 w 12191998"/>
              <a:gd name="connsiteY54" fmla="*/ 530941 h 6857999"/>
              <a:gd name="connsiteX55" fmla="*/ 0 w 12191998"/>
              <a:gd name="connsiteY55" fmla="*/ 0 h 6857999"/>
              <a:gd name="connsiteX56" fmla="*/ 12191998 w 12191998"/>
              <a:gd name="connsiteY56" fmla="*/ 0 h 6857999"/>
              <a:gd name="connsiteX57" fmla="*/ 12191998 w 12191998"/>
              <a:gd name="connsiteY57" fmla="*/ 235973 h 6857999"/>
              <a:gd name="connsiteX58" fmla="*/ 0 w 12191998"/>
              <a:gd name="connsiteY58" fmla="*/ 235973 h 6857999"/>
              <a:gd name="connsiteX59" fmla="*/ 0 w 12191998"/>
              <a:gd name="connsiteY59" fmla="*/ 0 h 6857999"/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633086 h 6857999"/>
              <a:gd name="connsiteX5" fmla="*/ 0 w 12191998"/>
              <a:gd name="connsiteY5" fmla="*/ 6127952 h 6857999"/>
              <a:gd name="connsiteX6" fmla="*/ 12191998 w 12191998"/>
              <a:gd name="connsiteY6" fmla="*/ 6127952 h 6857999"/>
              <a:gd name="connsiteX7" fmla="*/ 12191998 w 12191998"/>
              <a:gd name="connsiteY7" fmla="*/ 6338118 h 6857999"/>
              <a:gd name="connsiteX8" fmla="*/ 0 w 12191998"/>
              <a:gd name="connsiteY8" fmla="*/ 6338118 h 6857999"/>
              <a:gd name="connsiteX9" fmla="*/ 0 w 12191998"/>
              <a:gd name="connsiteY9" fmla="*/ 6127952 h 6857999"/>
              <a:gd name="connsiteX10" fmla="*/ 0 w 12191998"/>
              <a:gd name="connsiteY10" fmla="*/ 5508520 h 6857999"/>
              <a:gd name="connsiteX11" fmla="*/ 12191998 w 12191998"/>
              <a:gd name="connsiteY11" fmla="*/ 5508520 h 6857999"/>
              <a:gd name="connsiteX12" fmla="*/ 12191998 w 12191998"/>
              <a:gd name="connsiteY12" fmla="*/ 5832984 h 6857999"/>
              <a:gd name="connsiteX13" fmla="*/ 0 w 12191998"/>
              <a:gd name="connsiteY13" fmla="*/ 5832984 h 6857999"/>
              <a:gd name="connsiteX14" fmla="*/ 0 w 12191998"/>
              <a:gd name="connsiteY14" fmla="*/ 5508520 h 6857999"/>
              <a:gd name="connsiteX15" fmla="*/ 0 w 12191998"/>
              <a:gd name="connsiteY15" fmla="*/ 4889088 h 6857999"/>
              <a:gd name="connsiteX16" fmla="*/ 12191998 w 12191998"/>
              <a:gd name="connsiteY16" fmla="*/ 4889088 h 6857999"/>
              <a:gd name="connsiteX17" fmla="*/ 12191998 w 12191998"/>
              <a:gd name="connsiteY17" fmla="*/ 5213552 h 6857999"/>
              <a:gd name="connsiteX18" fmla="*/ 0 w 12191998"/>
              <a:gd name="connsiteY18" fmla="*/ 5213552 h 6857999"/>
              <a:gd name="connsiteX19" fmla="*/ 0 w 12191998"/>
              <a:gd name="connsiteY19" fmla="*/ 4889088 h 6857999"/>
              <a:gd name="connsiteX20" fmla="*/ 0 w 12191998"/>
              <a:gd name="connsiteY20" fmla="*/ 4269656 h 6857999"/>
              <a:gd name="connsiteX21" fmla="*/ 12191998 w 12191998"/>
              <a:gd name="connsiteY21" fmla="*/ 4269656 h 6857999"/>
              <a:gd name="connsiteX22" fmla="*/ 12191998 w 12191998"/>
              <a:gd name="connsiteY22" fmla="*/ 4594120 h 6857999"/>
              <a:gd name="connsiteX23" fmla="*/ 0 w 12191998"/>
              <a:gd name="connsiteY23" fmla="*/ 4594120 h 6857999"/>
              <a:gd name="connsiteX24" fmla="*/ 0 w 12191998"/>
              <a:gd name="connsiteY24" fmla="*/ 4269656 h 6857999"/>
              <a:gd name="connsiteX25" fmla="*/ 0 w 12191998"/>
              <a:gd name="connsiteY25" fmla="*/ 3628100 h 6857999"/>
              <a:gd name="connsiteX26" fmla="*/ 12191998 w 12191998"/>
              <a:gd name="connsiteY26" fmla="*/ 3628100 h 6857999"/>
              <a:gd name="connsiteX27" fmla="*/ 12191998 w 12191998"/>
              <a:gd name="connsiteY27" fmla="*/ 3974688 h 6857999"/>
              <a:gd name="connsiteX28" fmla="*/ 1132114 w 12191998"/>
              <a:gd name="connsiteY28" fmla="*/ 3931145 h 6857999"/>
              <a:gd name="connsiteX29" fmla="*/ 0 w 12191998"/>
              <a:gd name="connsiteY29" fmla="*/ 3628100 h 6857999"/>
              <a:gd name="connsiteX30" fmla="*/ 762000 w 12191998"/>
              <a:gd name="connsiteY30" fmla="*/ 3008669 h 6857999"/>
              <a:gd name="connsiteX31" fmla="*/ 12191998 w 12191998"/>
              <a:gd name="connsiteY31" fmla="*/ 3008669 h 6857999"/>
              <a:gd name="connsiteX32" fmla="*/ 12191998 w 12191998"/>
              <a:gd name="connsiteY32" fmla="*/ 3333133 h 6857999"/>
              <a:gd name="connsiteX33" fmla="*/ 0 w 12191998"/>
              <a:gd name="connsiteY33" fmla="*/ 3333133 h 6857999"/>
              <a:gd name="connsiteX34" fmla="*/ 762000 w 12191998"/>
              <a:gd name="connsiteY34" fmla="*/ 3008669 h 6857999"/>
              <a:gd name="connsiteX35" fmla="*/ 435429 w 12191998"/>
              <a:gd name="connsiteY35" fmla="*/ 2454552 h 6857999"/>
              <a:gd name="connsiteX36" fmla="*/ 12191998 w 12191998"/>
              <a:gd name="connsiteY36" fmla="*/ 2389237 h 6857999"/>
              <a:gd name="connsiteX37" fmla="*/ 12191998 w 12191998"/>
              <a:gd name="connsiteY37" fmla="*/ 2713701 h 6857999"/>
              <a:gd name="connsiteX38" fmla="*/ 0 w 12191998"/>
              <a:gd name="connsiteY38" fmla="*/ 2713701 h 6857999"/>
              <a:gd name="connsiteX39" fmla="*/ 435429 w 12191998"/>
              <a:gd name="connsiteY39" fmla="*/ 2454552 h 6857999"/>
              <a:gd name="connsiteX40" fmla="*/ 0 w 12191998"/>
              <a:gd name="connsiteY40" fmla="*/ 1769805 h 6857999"/>
              <a:gd name="connsiteX41" fmla="*/ 12191998 w 12191998"/>
              <a:gd name="connsiteY41" fmla="*/ 1769805 h 6857999"/>
              <a:gd name="connsiteX42" fmla="*/ 12191998 w 12191998"/>
              <a:gd name="connsiteY42" fmla="*/ 2094269 h 6857999"/>
              <a:gd name="connsiteX43" fmla="*/ 0 w 12191998"/>
              <a:gd name="connsiteY43" fmla="*/ 2094269 h 6857999"/>
              <a:gd name="connsiteX44" fmla="*/ 0 w 12191998"/>
              <a:gd name="connsiteY44" fmla="*/ 1769805 h 6857999"/>
              <a:gd name="connsiteX45" fmla="*/ 0 w 12191998"/>
              <a:gd name="connsiteY45" fmla="*/ 1150373 h 6857999"/>
              <a:gd name="connsiteX46" fmla="*/ 12191998 w 12191998"/>
              <a:gd name="connsiteY46" fmla="*/ 1150373 h 6857999"/>
              <a:gd name="connsiteX47" fmla="*/ 12191998 w 12191998"/>
              <a:gd name="connsiteY47" fmla="*/ 1474837 h 6857999"/>
              <a:gd name="connsiteX48" fmla="*/ 0 w 12191998"/>
              <a:gd name="connsiteY48" fmla="*/ 1474837 h 6857999"/>
              <a:gd name="connsiteX49" fmla="*/ 0 w 12191998"/>
              <a:gd name="connsiteY49" fmla="*/ 1150373 h 6857999"/>
              <a:gd name="connsiteX50" fmla="*/ 0 w 12191998"/>
              <a:gd name="connsiteY50" fmla="*/ 530941 h 6857999"/>
              <a:gd name="connsiteX51" fmla="*/ 12191998 w 12191998"/>
              <a:gd name="connsiteY51" fmla="*/ 530941 h 6857999"/>
              <a:gd name="connsiteX52" fmla="*/ 12191998 w 12191998"/>
              <a:gd name="connsiteY52" fmla="*/ 855405 h 6857999"/>
              <a:gd name="connsiteX53" fmla="*/ 0 w 12191998"/>
              <a:gd name="connsiteY53" fmla="*/ 855405 h 6857999"/>
              <a:gd name="connsiteX54" fmla="*/ 0 w 12191998"/>
              <a:gd name="connsiteY54" fmla="*/ 530941 h 6857999"/>
              <a:gd name="connsiteX55" fmla="*/ 0 w 12191998"/>
              <a:gd name="connsiteY55" fmla="*/ 0 h 6857999"/>
              <a:gd name="connsiteX56" fmla="*/ 12191998 w 12191998"/>
              <a:gd name="connsiteY56" fmla="*/ 0 h 6857999"/>
              <a:gd name="connsiteX57" fmla="*/ 12191998 w 12191998"/>
              <a:gd name="connsiteY57" fmla="*/ 235973 h 6857999"/>
              <a:gd name="connsiteX58" fmla="*/ 0 w 12191998"/>
              <a:gd name="connsiteY58" fmla="*/ 235973 h 6857999"/>
              <a:gd name="connsiteX59" fmla="*/ 0 w 12191998"/>
              <a:gd name="connsiteY59" fmla="*/ 0 h 6857999"/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633086 h 6857999"/>
              <a:gd name="connsiteX5" fmla="*/ 0 w 12191998"/>
              <a:gd name="connsiteY5" fmla="*/ 6127952 h 6857999"/>
              <a:gd name="connsiteX6" fmla="*/ 12191998 w 12191998"/>
              <a:gd name="connsiteY6" fmla="*/ 6127952 h 6857999"/>
              <a:gd name="connsiteX7" fmla="*/ 12191998 w 12191998"/>
              <a:gd name="connsiteY7" fmla="*/ 6338118 h 6857999"/>
              <a:gd name="connsiteX8" fmla="*/ 0 w 12191998"/>
              <a:gd name="connsiteY8" fmla="*/ 6338118 h 6857999"/>
              <a:gd name="connsiteX9" fmla="*/ 0 w 12191998"/>
              <a:gd name="connsiteY9" fmla="*/ 6127952 h 6857999"/>
              <a:gd name="connsiteX10" fmla="*/ 0 w 12191998"/>
              <a:gd name="connsiteY10" fmla="*/ 5508520 h 6857999"/>
              <a:gd name="connsiteX11" fmla="*/ 12191998 w 12191998"/>
              <a:gd name="connsiteY11" fmla="*/ 5508520 h 6857999"/>
              <a:gd name="connsiteX12" fmla="*/ 12191998 w 12191998"/>
              <a:gd name="connsiteY12" fmla="*/ 5832984 h 6857999"/>
              <a:gd name="connsiteX13" fmla="*/ 0 w 12191998"/>
              <a:gd name="connsiteY13" fmla="*/ 5832984 h 6857999"/>
              <a:gd name="connsiteX14" fmla="*/ 0 w 12191998"/>
              <a:gd name="connsiteY14" fmla="*/ 5508520 h 6857999"/>
              <a:gd name="connsiteX15" fmla="*/ 0 w 12191998"/>
              <a:gd name="connsiteY15" fmla="*/ 4889088 h 6857999"/>
              <a:gd name="connsiteX16" fmla="*/ 12191998 w 12191998"/>
              <a:gd name="connsiteY16" fmla="*/ 4889088 h 6857999"/>
              <a:gd name="connsiteX17" fmla="*/ 12191998 w 12191998"/>
              <a:gd name="connsiteY17" fmla="*/ 5213552 h 6857999"/>
              <a:gd name="connsiteX18" fmla="*/ 0 w 12191998"/>
              <a:gd name="connsiteY18" fmla="*/ 5213552 h 6857999"/>
              <a:gd name="connsiteX19" fmla="*/ 0 w 12191998"/>
              <a:gd name="connsiteY19" fmla="*/ 4889088 h 6857999"/>
              <a:gd name="connsiteX20" fmla="*/ 0 w 12191998"/>
              <a:gd name="connsiteY20" fmla="*/ 4269656 h 6857999"/>
              <a:gd name="connsiteX21" fmla="*/ 12191998 w 12191998"/>
              <a:gd name="connsiteY21" fmla="*/ 4269656 h 6857999"/>
              <a:gd name="connsiteX22" fmla="*/ 12191998 w 12191998"/>
              <a:gd name="connsiteY22" fmla="*/ 4594120 h 6857999"/>
              <a:gd name="connsiteX23" fmla="*/ 783771 w 12191998"/>
              <a:gd name="connsiteY23" fmla="*/ 4702978 h 6857999"/>
              <a:gd name="connsiteX24" fmla="*/ 0 w 12191998"/>
              <a:gd name="connsiteY24" fmla="*/ 4269656 h 6857999"/>
              <a:gd name="connsiteX25" fmla="*/ 0 w 12191998"/>
              <a:gd name="connsiteY25" fmla="*/ 3628100 h 6857999"/>
              <a:gd name="connsiteX26" fmla="*/ 12191998 w 12191998"/>
              <a:gd name="connsiteY26" fmla="*/ 3628100 h 6857999"/>
              <a:gd name="connsiteX27" fmla="*/ 12191998 w 12191998"/>
              <a:gd name="connsiteY27" fmla="*/ 3974688 h 6857999"/>
              <a:gd name="connsiteX28" fmla="*/ 1132114 w 12191998"/>
              <a:gd name="connsiteY28" fmla="*/ 3931145 h 6857999"/>
              <a:gd name="connsiteX29" fmla="*/ 0 w 12191998"/>
              <a:gd name="connsiteY29" fmla="*/ 3628100 h 6857999"/>
              <a:gd name="connsiteX30" fmla="*/ 762000 w 12191998"/>
              <a:gd name="connsiteY30" fmla="*/ 3008669 h 6857999"/>
              <a:gd name="connsiteX31" fmla="*/ 12191998 w 12191998"/>
              <a:gd name="connsiteY31" fmla="*/ 3008669 h 6857999"/>
              <a:gd name="connsiteX32" fmla="*/ 12191998 w 12191998"/>
              <a:gd name="connsiteY32" fmla="*/ 3333133 h 6857999"/>
              <a:gd name="connsiteX33" fmla="*/ 0 w 12191998"/>
              <a:gd name="connsiteY33" fmla="*/ 3333133 h 6857999"/>
              <a:gd name="connsiteX34" fmla="*/ 762000 w 12191998"/>
              <a:gd name="connsiteY34" fmla="*/ 3008669 h 6857999"/>
              <a:gd name="connsiteX35" fmla="*/ 435429 w 12191998"/>
              <a:gd name="connsiteY35" fmla="*/ 2454552 h 6857999"/>
              <a:gd name="connsiteX36" fmla="*/ 12191998 w 12191998"/>
              <a:gd name="connsiteY36" fmla="*/ 2389237 h 6857999"/>
              <a:gd name="connsiteX37" fmla="*/ 12191998 w 12191998"/>
              <a:gd name="connsiteY37" fmla="*/ 2713701 h 6857999"/>
              <a:gd name="connsiteX38" fmla="*/ 0 w 12191998"/>
              <a:gd name="connsiteY38" fmla="*/ 2713701 h 6857999"/>
              <a:gd name="connsiteX39" fmla="*/ 435429 w 12191998"/>
              <a:gd name="connsiteY39" fmla="*/ 2454552 h 6857999"/>
              <a:gd name="connsiteX40" fmla="*/ 0 w 12191998"/>
              <a:gd name="connsiteY40" fmla="*/ 1769805 h 6857999"/>
              <a:gd name="connsiteX41" fmla="*/ 12191998 w 12191998"/>
              <a:gd name="connsiteY41" fmla="*/ 1769805 h 6857999"/>
              <a:gd name="connsiteX42" fmla="*/ 12191998 w 12191998"/>
              <a:gd name="connsiteY42" fmla="*/ 2094269 h 6857999"/>
              <a:gd name="connsiteX43" fmla="*/ 0 w 12191998"/>
              <a:gd name="connsiteY43" fmla="*/ 2094269 h 6857999"/>
              <a:gd name="connsiteX44" fmla="*/ 0 w 12191998"/>
              <a:gd name="connsiteY44" fmla="*/ 1769805 h 6857999"/>
              <a:gd name="connsiteX45" fmla="*/ 0 w 12191998"/>
              <a:gd name="connsiteY45" fmla="*/ 1150373 h 6857999"/>
              <a:gd name="connsiteX46" fmla="*/ 12191998 w 12191998"/>
              <a:gd name="connsiteY46" fmla="*/ 1150373 h 6857999"/>
              <a:gd name="connsiteX47" fmla="*/ 12191998 w 12191998"/>
              <a:gd name="connsiteY47" fmla="*/ 1474837 h 6857999"/>
              <a:gd name="connsiteX48" fmla="*/ 0 w 12191998"/>
              <a:gd name="connsiteY48" fmla="*/ 1474837 h 6857999"/>
              <a:gd name="connsiteX49" fmla="*/ 0 w 12191998"/>
              <a:gd name="connsiteY49" fmla="*/ 1150373 h 6857999"/>
              <a:gd name="connsiteX50" fmla="*/ 0 w 12191998"/>
              <a:gd name="connsiteY50" fmla="*/ 530941 h 6857999"/>
              <a:gd name="connsiteX51" fmla="*/ 12191998 w 12191998"/>
              <a:gd name="connsiteY51" fmla="*/ 530941 h 6857999"/>
              <a:gd name="connsiteX52" fmla="*/ 12191998 w 12191998"/>
              <a:gd name="connsiteY52" fmla="*/ 855405 h 6857999"/>
              <a:gd name="connsiteX53" fmla="*/ 0 w 12191998"/>
              <a:gd name="connsiteY53" fmla="*/ 855405 h 6857999"/>
              <a:gd name="connsiteX54" fmla="*/ 0 w 12191998"/>
              <a:gd name="connsiteY54" fmla="*/ 530941 h 6857999"/>
              <a:gd name="connsiteX55" fmla="*/ 0 w 12191998"/>
              <a:gd name="connsiteY55" fmla="*/ 0 h 6857999"/>
              <a:gd name="connsiteX56" fmla="*/ 12191998 w 12191998"/>
              <a:gd name="connsiteY56" fmla="*/ 0 h 6857999"/>
              <a:gd name="connsiteX57" fmla="*/ 12191998 w 12191998"/>
              <a:gd name="connsiteY57" fmla="*/ 235973 h 6857999"/>
              <a:gd name="connsiteX58" fmla="*/ 0 w 12191998"/>
              <a:gd name="connsiteY58" fmla="*/ 235973 h 6857999"/>
              <a:gd name="connsiteX59" fmla="*/ 0 w 12191998"/>
              <a:gd name="connsiteY59" fmla="*/ 0 h 6857999"/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633086 h 6857999"/>
              <a:gd name="connsiteX5" fmla="*/ 0 w 12191998"/>
              <a:gd name="connsiteY5" fmla="*/ 6127952 h 6857999"/>
              <a:gd name="connsiteX6" fmla="*/ 12191998 w 12191998"/>
              <a:gd name="connsiteY6" fmla="*/ 6127952 h 6857999"/>
              <a:gd name="connsiteX7" fmla="*/ 12191998 w 12191998"/>
              <a:gd name="connsiteY7" fmla="*/ 6338118 h 6857999"/>
              <a:gd name="connsiteX8" fmla="*/ 0 w 12191998"/>
              <a:gd name="connsiteY8" fmla="*/ 6338118 h 6857999"/>
              <a:gd name="connsiteX9" fmla="*/ 0 w 12191998"/>
              <a:gd name="connsiteY9" fmla="*/ 6127952 h 6857999"/>
              <a:gd name="connsiteX10" fmla="*/ 0 w 12191998"/>
              <a:gd name="connsiteY10" fmla="*/ 5508520 h 6857999"/>
              <a:gd name="connsiteX11" fmla="*/ 12191998 w 12191998"/>
              <a:gd name="connsiteY11" fmla="*/ 5508520 h 6857999"/>
              <a:gd name="connsiteX12" fmla="*/ 12191998 w 12191998"/>
              <a:gd name="connsiteY12" fmla="*/ 5832984 h 6857999"/>
              <a:gd name="connsiteX13" fmla="*/ 0 w 12191998"/>
              <a:gd name="connsiteY13" fmla="*/ 5832984 h 6857999"/>
              <a:gd name="connsiteX14" fmla="*/ 0 w 12191998"/>
              <a:gd name="connsiteY14" fmla="*/ 5508520 h 6857999"/>
              <a:gd name="connsiteX15" fmla="*/ 0 w 12191998"/>
              <a:gd name="connsiteY15" fmla="*/ 4889088 h 6857999"/>
              <a:gd name="connsiteX16" fmla="*/ 12191998 w 12191998"/>
              <a:gd name="connsiteY16" fmla="*/ 4889088 h 6857999"/>
              <a:gd name="connsiteX17" fmla="*/ 12191998 w 12191998"/>
              <a:gd name="connsiteY17" fmla="*/ 5213552 h 6857999"/>
              <a:gd name="connsiteX18" fmla="*/ 0 w 12191998"/>
              <a:gd name="connsiteY18" fmla="*/ 5213552 h 6857999"/>
              <a:gd name="connsiteX19" fmla="*/ 0 w 12191998"/>
              <a:gd name="connsiteY19" fmla="*/ 4889088 h 6857999"/>
              <a:gd name="connsiteX20" fmla="*/ 0 w 12191998"/>
              <a:gd name="connsiteY20" fmla="*/ 4269656 h 6857999"/>
              <a:gd name="connsiteX21" fmla="*/ 12191998 w 12191998"/>
              <a:gd name="connsiteY21" fmla="*/ 4269656 h 6857999"/>
              <a:gd name="connsiteX22" fmla="*/ 12191998 w 12191998"/>
              <a:gd name="connsiteY22" fmla="*/ 4594120 h 6857999"/>
              <a:gd name="connsiteX23" fmla="*/ 783771 w 12191998"/>
              <a:gd name="connsiteY23" fmla="*/ 4702978 h 6857999"/>
              <a:gd name="connsiteX24" fmla="*/ 0 w 12191998"/>
              <a:gd name="connsiteY24" fmla="*/ 4269656 h 6857999"/>
              <a:gd name="connsiteX25" fmla="*/ 0 w 12191998"/>
              <a:gd name="connsiteY25" fmla="*/ 3628100 h 6857999"/>
              <a:gd name="connsiteX26" fmla="*/ 11887198 w 12191998"/>
              <a:gd name="connsiteY26" fmla="*/ 3758728 h 6857999"/>
              <a:gd name="connsiteX27" fmla="*/ 12191998 w 12191998"/>
              <a:gd name="connsiteY27" fmla="*/ 3974688 h 6857999"/>
              <a:gd name="connsiteX28" fmla="*/ 1132114 w 12191998"/>
              <a:gd name="connsiteY28" fmla="*/ 3931145 h 6857999"/>
              <a:gd name="connsiteX29" fmla="*/ 0 w 12191998"/>
              <a:gd name="connsiteY29" fmla="*/ 3628100 h 6857999"/>
              <a:gd name="connsiteX30" fmla="*/ 762000 w 12191998"/>
              <a:gd name="connsiteY30" fmla="*/ 3008669 h 6857999"/>
              <a:gd name="connsiteX31" fmla="*/ 12191998 w 12191998"/>
              <a:gd name="connsiteY31" fmla="*/ 3008669 h 6857999"/>
              <a:gd name="connsiteX32" fmla="*/ 12191998 w 12191998"/>
              <a:gd name="connsiteY32" fmla="*/ 3333133 h 6857999"/>
              <a:gd name="connsiteX33" fmla="*/ 0 w 12191998"/>
              <a:gd name="connsiteY33" fmla="*/ 3333133 h 6857999"/>
              <a:gd name="connsiteX34" fmla="*/ 762000 w 12191998"/>
              <a:gd name="connsiteY34" fmla="*/ 3008669 h 6857999"/>
              <a:gd name="connsiteX35" fmla="*/ 435429 w 12191998"/>
              <a:gd name="connsiteY35" fmla="*/ 2454552 h 6857999"/>
              <a:gd name="connsiteX36" fmla="*/ 12191998 w 12191998"/>
              <a:gd name="connsiteY36" fmla="*/ 2389237 h 6857999"/>
              <a:gd name="connsiteX37" fmla="*/ 12191998 w 12191998"/>
              <a:gd name="connsiteY37" fmla="*/ 2713701 h 6857999"/>
              <a:gd name="connsiteX38" fmla="*/ 0 w 12191998"/>
              <a:gd name="connsiteY38" fmla="*/ 2713701 h 6857999"/>
              <a:gd name="connsiteX39" fmla="*/ 435429 w 12191998"/>
              <a:gd name="connsiteY39" fmla="*/ 2454552 h 6857999"/>
              <a:gd name="connsiteX40" fmla="*/ 0 w 12191998"/>
              <a:gd name="connsiteY40" fmla="*/ 1769805 h 6857999"/>
              <a:gd name="connsiteX41" fmla="*/ 12191998 w 12191998"/>
              <a:gd name="connsiteY41" fmla="*/ 1769805 h 6857999"/>
              <a:gd name="connsiteX42" fmla="*/ 12191998 w 12191998"/>
              <a:gd name="connsiteY42" fmla="*/ 2094269 h 6857999"/>
              <a:gd name="connsiteX43" fmla="*/ 0 w 12191998"/>
              <a:gd name="connsiteY43" fmla="*/ 2094269 h 6857999"/>
              <a:gd name="connsiteX44" fmla="*/ 0 w 12191998"/>
              <a:gd name="connsiteY44" fmla="*/ 1769805 h 6857999"/>
              <a:gd name="connsiteX45" fmla="*/ 0 w 12191998"/>
              <a:gd name="connsiteY45" fmla="*/ 1150373 h 6857999"/>
              <a:gd name="connsiteX46" fmla="*/ 12191998 w 12191998"/>
              <a:gd name="connsiteY46" fmla="*/ 1150373 h 6857999"/>
              <a:gd name="connsiteX47" fmla="*/ 12191998 w 12191998"/>
              <a:gd name="connsiteY47" fmla="*/ 1474837 h 6857999"/>
              <a:gd name="connsiteX48" fmla="*/ 0 w 12191998"/>
              <a:gd name="connsiteY48" fmla="*/ 1474837 h 6857999"/>
              <a:gd name="connsiteX49" fmla="*/ 0 w 12191998"/>
              <a:gd name="connsiteY49" fmla="*/ 1150373 h 6857999"/>
              <a:gd name="connsiteX50" fmla="*/ 0 w 12191998"/>
              <a:gd name="connsiteY50" fmla="*/ 530941 h 6857999"/>
              <a:gd name="connsiteX51" fmla="*/ 12191998 w 12191998"/>
              <a:gd name="connsiteY51" fmla="*/ 530941 h 6857999"/>
              <a:gd name="connsiteX52" fmla="*/ 12191998 w 12191998"/>
              <a:gd name="connsiteY52" fmla="*/ 855405 h 6857999"/>
              <a:gd name="connsiteX53" fmla="*/ 0 w 12191998"/>
              <a:gd name="connsiteY53" fmla="*/ 855405 h 6857999"/>
              <a:gd name="connsiteX54" fmla="*/ 0 w 12191998"/>
              <a:gd name="connsiteY54" fmla="*/ 530941 h 6857999"/>
              <a:gd name="connsiteX55" fmla="*/ 0 w 12191998"/>
              <a:gd name="connsiteY55" fmla="*/ 0 h 6857999"/>
              <a:gd name="connsiteX56" fmla="*/ 12191998 w 12191998"/>
              <a:gd name="connsiteY56" fmla="*/ 0 h 6857999"/>
              <a:gd name="connsiteX57" fmla="*/ 12191998 w 12191998"/>
              <a:gd name="connsiteY57" fmla="*/ 235973 h 6857999"/>
              <a:gd name="connsiteX58" fmla="*/ 0 w 12191998"/>
              <a:gd name="connsiteY58" fmla="*/ 235973 h 6857999"/>
              <a:gd name="connsiteX59" fmla="*/ 0 w 12191998"/>
              <a:gd name="connsiteY59" fmla="*/ 0 h 6857999"/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633086 h 6857999"/>
              <a:gd name="connsiteX5" fmla="*/ 0 w 12191998"/>
              <a:gd name="connsiteY5" fmla="*/ 6127952 h 6857999"/>
              <a:gd name="connsiteX6" fmla="*/ 12191998 w 12191998"/>
              <a:gd name="connsiteY6" fmla="*/ 6127952 h 6857999"/>
              <a:gd name="connsiteX7" fmla="*/ 12191998 w 12191998"/>
              <a:gd name="connsiteY7" fmla="*/ 6338118 h 6857999"/>
              <a:gd name="connsiteX8" fmla="*/ 0 w 12191998"/>
              <a:gd name="connsiteY8" fmla="*/ 6338118 h 6857999"/>
              <a:gd name="connsiteX9" fmla="*/ 0 w 12191998"/>
              <a:gd name="connsiteY9" fmla="*/ 6127952 h 6857999"/>
              <a:gd name="connsiteX10" fmla="*/ 0 w 12191998"/>
              <a:gd name="connsiteY10" fmla="*/ 5508520 h 6857999"/>
              <a:gd name="connsiteX11" fmla="*/ 12191998 w 12191998"/>
              <a:gd name="connsiteY11" fmla="*/ 5508520 h 6857999"/>
              <a:gd name="connsiteX12" fmla="*/ 12191998 w 12191998"/>
              <a:gd name="connsiteY12" fmla="*/ 5832984 h 6857999"/>
              <a:gd name="connsiteX13" fmla="*/ 0 w 12191998"/>
              <a:gd name="connsiteY13" fmla="*/ 5832984 h 6857999"/>
              <a:gd name="connsiteX14" fmla="*/ 0 w 12191998"/>
              <a:gd name="connsiteY14" fmla="*/ 5508520 h 6857999"/>
              <a:gd name="connsiteX15" fmla="*/ 0 w 12191998"/>
              <a:gd name="connsiteY15" fmla="*/ 4889088 h 6857999"/>
              <a:gd name="connsiteX16" fmla="*/ 12191998 w 12191998"/>
              <a:gd name="connsiteY16" fmla="*/ 4889088 h 6857999"/>
              <a:gd name="connsiteX17" fmla="*/ 12191998 w 12191998"/>
              <a:gd name="connsiteY17" fmla="*/ 5213552 h 6857999"/>
              <a:gd name="connsiteX18" fmla="*/ 0 w 12191998"/>
              <a:gd name="connsiteY18" fmla="*/ 5213552 h 6857999"/>
              <a:gd name="connsiteX19" fmla="*/ 0 w 12191998"/>
              <a:gd name="connsiteY19" fmla="*/ 4889088 h 6857999"/>
              <a:gd name="connsiteX20" fmla="*/ 0 w 12191998"/>
              <a:gd name="connsiteY20" fmla="*/ 4269656 h 6857999"/>
              <a:gd name="connsiteX21" fmla="*/ 12191998 w 12191998"/>
              <a:gd name="connsiteY21" fmla="*/ 4269656 h 6857999"/>
              <a:gd name="connsiteX22" fmla="*/ 12191998 w 12191998"/>
              <a:gd name="connsiteY22" fmla="*/ 4594120 h 6857999"/>
              <a:gd name="connsiteX23" fmla="*/ 783771 w 12191998"/>
              <a:gd name="connsiteY23" fmla="*/ 4702978 h 6857999"/>
              <a:gd name="connsiteX24" fmla="*/ 0 w 12191998"/>
              <a:gd name="connsiteY24" fmla="*/ 4269656 h 6857999"/>
              <a:gd name="connsiteX25" fmla="*/ 0 w 12191998"/>
              <a:gd name="connsiteY25" fmla="*/ 3628100 h 6857999"/>
              <a:gd name="connsiteX26" fmla="*/ 11887198 w 12191998"/>
              <a:gd name="connsiteY26" fmla="*/ 3758728 h 6857999"/>
              <a:gd name="connsiteX27" fmla="*/ 12191998 w 12191998"/>
              <a:gd name="connsiteY27" fmla="*/ 3974688 h 6857999"/>
              <a:gd name="connsiteX28" fmla="*/ 1132114 w 12191998"/>
              <a:gd name="connsiteY28" fmla="*/ 3931145 h 6857999"/>
              <a:gd name="connsiteX29" fmla="*/ 0 w 12191998"/>
              <a:gd name="connsiteY29" fmla="*/ 3628100 h 6857999"/>
              <a:gd name="connsiteX30" fmla="*/ 762000 w 12191998"/>
              <a:gd name="connsiteY30" fmla="*/ 3008669 h 6857999"/>
              <a:gd name="connsiteX31" fmla="*/ 12191998 w 12191998"/>
              <a:gd name="connsiteY31" fmla="*/ 3008669 h 6857999"/>
              <a:gd name="connsiteX32" fmla="*/ 11996055 w 12191998"/>
              <a:gd name="connsiteY32" fmla="*/ 3224276 h 6857999"/>
              <a:gd name="connsiteX33" fmla="*/ 0 w 12191998"/>
              <a:gd name="connsiteY33" fmla="*/ 3333133 h 6857999"/>
              <a:gd name="connsiteX34" fmla="*/ 762000 w 12191998"/>
              <a:gd name="connsiteY34" fmla="*/ 3008669 h 6857999"/>
              <a:gd name="connsiteX35" fmla="*/ 435429 w 12191998"/>
              <a:gd name="connsiteY35" fmla="*/ 2454552 h 6857999"/>
              <a:gd name="connsiteX36" fmla="*/ 12191998 w 12191998"/>
              <a:gd name="connsiteY36" fmla="*/ 2389237 h 6857999"/>
              <a:gd name="connsiteX37" fmla="*/ 12191998 w 12191998"/>
              <a:gd name="connsiteY37" fmla="*/ 2713701 h 6857999"/>
              <a:gd name="connsiteX38" fmla="*/ 0 w 12191998"/>
              <a:gd name="connsiteY38" fmla="*/ 2713701 h 6857999"/>
              <a:gd name="connsiteX39" fmla="*/ 435429 w 12191998"/>
              <a:gd name="connsiteY39" fmla="*/ 2454552 h 6857999"/>
              <a:gd name="connsiteX40" fmla="*/ 0 w 12191998"/>
              <a:gd name="connsiteY40" fmla="*/ 1769805 h 6857999"/>
              <a:gd name="connsiteX41" fmla="*/ 12191998 w 12191998"/>
              <a:gd name="connsiteY41" fmla="*/ 1769805 h 6857999"/>
              <a:gd name="connsiteX42" fmla="*/ 12191998 w 12191998"/>
              <a:gd name="connsiteY42" fmla="*/ 2094269 h 6857999"/>
              <a:gd name="connsiteX43" fmla="*/ 0 w 12191998"/>
              <a:gd name="connsiteY43" fmla="*/ 2094269 h 6857999"/>
              <a:gd name="connsiteX44" fmla="*/ 0 w 12191998"/>
              <a:gd name="connsiteY44" fmla="*/ 1769805 h 6857999"/>
              <a:gd name="connsiteX45" fmla="*/ 0 w 12191998"/>
              <a:gd name="connsiteY45" fmla="*/ 1150373 h 6857999"/>
              <a:gd name="connsiteX46" fmla="*/ 12191998 w 12191998"/>
              <a:gd name="connsiteY46" fmla="*/ 1150373 h 6857999"/>
              <a:gd name="connsiteX47" fmla="*/ 12191998 w 12191998"/>
              <a:gd name="connsiteY47" fmla="*/ 1474837 h 6857999"/>
              <a:gd name="connsiteX48" fmla="*/ 0 w 12191998"/>
              <a:gd name="connsiteY48" fmla="*/ 1474837 h 6857999"/>
              <a:gd name="connsiteX49" fmla="*/ 0 w 12191998"/>
              <a:gd name="connsiteY49" fmla="*/ 1150373 h 6857999"/>
              <a:gd name="connsiteX50" fmla="*/ 0 w 12191998"/>
              <a:gd name="connsiteY50" fmla="*/ 530941 h 6857999"/>
              <a:gd name="connsiteX51" fmla="*/ 12191998 w 12191998"/>
              <a:gd name="connsiteY51" fmla="*/ 530941 h 6857999"/>
              <a:gd name="connsiteX52" fmla="*/ 12191998 w 12191998"/>
              <a:gd name="connsiteY52" fmla="*/ 855405 h 6857999"/>
              <a:gd name="connsiteX53" fmla="*/ 0 w 12191998"/>
              <a:gd name="connsiteY53" fmla="*/ 855405 h 6857999"/>
              <a:gd name="connsiteX54" fmla="*/ 0 w 12191998"/>
              <a:gd name="connsiteY54" fmla="*/ 530941 h 6857999"/>
              <a:gd name="connsiteX55" fmla="*/ 0 w 12191998"/>
              <a:gd name="connsiteY55" fmla="*/ 0 h 6857999"/>
              <a:gd name="connsiteX56" fmla="*/ 12191998 w 12191998"/>
              <a:gd name="connsiteY56" fmla="*/ 0 h 6857999"/>
              <a:gd name="connsiteX57" fmla="*/ 12191998 w 12191998"/>
              <a:gd name="connsiteY57" fmla="*/ 235973 h 6857999"/>
              <a:gd name="connsiteX58" fmla="*/ 0 w 12191998"/>
              <a:gd name="connsiteY58" fmla="*/ 235973 h 6857999"/>
              <a:gd name="connsiteX59" fmla="*/ 0 w 12191998"/>
              <a:gd name="connsiteY59" fmla="*/ 0 h 6857999"/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633086 h 6857999"/>
              <a:gd name="connsiteX5" fmla="*/ 0 w 12191998"/>
              <a:gd name="connsiteY5" fmla="*/ 6127952 h 6857999"/>
              <a:gd name="connsiteX6" fmla="*/ 12191998 w 12191998"/>
              <a:gd name="connsiteY6" fmla="*/ 6127952 h 6857999"/>
              <a:gd name="connsiteX7" fmla="*/ 12191998 w 12191998"/>
              <a:gd name="connsiteY7" fmla="*/ 6338118 h 6857999"/>
              <a:gd name="connsiteX8" fmla="*/ 0 w 12191998"/>
              <a:gd name="connsiteY8" fmla="*/ 6338118 h 6857999"/>
              <a:gd name="connsiteX9" fmla="*/ 0 w 12191998"/>
              <a:gd name="connsiteY9" fmla="*/ 6127952 h 6857999"/>
              <a:gd name="connsiteX10" fmla="*/ 0 w 12191998"/>
              <a:gd name="connsiteY10" fmla="*/ 5508520 h 6857999"/>
              <a:gd name="connsiteX11" fmla="*/ 12191998 w 12191998"/>
              <a:gd name="connsiteY11" fmla="*/ 5508520 h 6857999"/>
              <a:gd name="connsiteX12" fmla="*/ 12191998 w 12191998"/>
              <a:gd name="connsiteY12" fmla="*/ 5832984 h 6857999"/>
              <a:gd name="connsiteX13" fmla="*/ 0 w 12191998"/>
              <a:gd name="connsiteY13" fmla="*/ 5832984 h 6857999"/>
              <a:gd name="connsiteX14" fmla="*/ 0 w 12191998"/>
              <a:gd name="connsiteY14" fmla="*/ 5508520 h 6857999"/>
              <a:gd name="connsiteX15" fmla="*/ 0 w 12191998"/>
              <a:gd name="connsiteY15" fmla="*/ 4889088 h 6857999"/>
              <a:gd name="connsiteX16" fmla="*/ 12191998 w 12191998"/>
              <a:gd name="connsiteY16" fmla="*/ 4889088 h 6857999"/>
              <a:gd name="connsiteX17" fmla="*/ 12191998 w 12191998"/>
              <a:gd name="connsiteY17" fmla="*/ 5213552 h 6857999"/>
              <a:gd name="connsiteX18" fmla="*/ 0 w 12191998"/>
              <a:gd name="connsiteY18" fmla="*/ 5213552 h 6857999"/>
              <a:gd name="connsiteX19" fmla="*/ 0 w 12191998"/>
              <a:gd name="connsiteY19" fmla="*/ 4889088 h 6857999"/>
              <a:gd name="connsiteX20" fmla="*/ 0 w 12191998"/>
              <a:gd name="connsiteY20" fmla="*/ 4269656 h 6857999"/>
              <a:gd name="connsiteX21" fmla="*/ 12191998 w 12191998"/>
              <a:gd name="connsiteY21" fmla="*/ 4269656 h 6857999"/>
              <a:gd name="connsiteX22" fmla="*/ 12191998 w 12191998"/>
              <a:gd name="connsiteY22" fmla="*/ 4594120 h 6857999"/>
              <a:gd name="connsiteX23" fmla="*/ 783771 w 12191998"/>
              <a:gd name="connsiteY23" fmla="*/ 4702978 h 6857999"/>
              <a:gd name="connsiteX24" fmla="*/ 0 w 12191998"/>
              <a:gd name="connsiteY24" fmla="*/ 4269656 h 6857999"/>
              <a:gd name="connsiteX25" fmla="*/ 0 w 12191998"/>
              <a:gd name="connsiteY25" fmla="*/ 3628100 h 6857999"/>
              <a:gd name="connsiteX26" fmla="*/ 11887198 w 12191998"/>
              <a:gd name="connsiteY26" fmla="*/ 3758728 h 6857999"/>
              <a:gd name="connsiteX27" fmla="*/ 12191998 w 12191998"/>
              <a:gd name="connsiteY27" fmla="*/ 3974688 h 6857999"/>
              <a:gd name="connsiteX28" fmla="*/ 1132114 w 12191998"/>
              <a:gd name="connsiteY28" fmla="*/ 3931145 h 6857999"/>
              <a:gd name="connsiteX29" fmla="*/ 0 w 12191998"/>
              <a:gd name="connsiteY29" fmla="*/ 3628100 h 6857999"/>
              <a:gd name="connsiteX30" fmla="*/ 762000 w 12191998"/>
              <a:gd name="connsiteY30" fmla="*/ 3008669 h 6857999"/>
              <a:gd name="connsiteX31" fmla="*/ 12191998 w 12191998"/>
              <a:gd name="connsiteY31" fmla="*/ 3008669 h 6857999"/>
              <a:gd name="connsiteX32" fmla="*/ 11996055 w 12191998"/>
              <a:gd name="connsiteY32" fmla="*/ 3224276 h 6857999"/>
              <a:gd name="connsiteX33" fmla="*/ 0 w 12191998"/>
              <a:gd name="connsiteY33" fmla="*/ 3333133 h 6857999"/>
              <a:gd name="connsiteX34" fmla="*/ 762000 w 12191998"/>
              <a:gd name="connsiteY34" fmla="*/ 3008669 h 6857999"/>
              <a:gd name="connsiteX35" fmla="*/ 435429 w 12191998"/>
              <a:gd name="connsiteY35" fmla="*/ 2454552 h 6857999"/>
              <a:gd name="connsiteX36" fmla="*/ 12191998 w 12191998"/>
              <a:gd name="connsiteY36" fmla="*/ 2389237 h 6857999"/>
              <a:gd name="connsiteX37" fmla="*/ 11517084 w 12191998"/>
              <a:gd name="connsiteY37" fmla="*/ 2626615 h 6857999"/>
              <a:gd name="connsiteX38" fmla="*/ 0 w 12191998"/>
              <a:gd name="connsiteY38" fmla="*/ 2713701 h 6857999"/>
              <a:gd name="connsiteX39" fmla="*/ 435429 w 12191998"/>
              <a:gd name="connsiteY39" fmla="*/ 2454552 h 6857999"/>
              <a:gd name="connsiteX40" fmla="*/ 0 w 12191998"/>
              <a:gd name="connsiteY40" fmla="*/ 1769805 h 6857999"/>
              <a:gd name="connsiteX41" fmla="*/ 12191998 w 12191998"/>
              <a:gd name="connsiteY41" fmla="*/ 1769805 h 6857999"/>
              <a:gd name="connsiteX42" fmla="*/ 12191998 w 12191998"/>
              <a:gd name="connsiteY42" fmla="*/ 2094269 h 6857999"/>
              <a:gd name="connsiteX43" fmla="*/ 0 w 12191998"/>
              <a:gd name="connsiteY43" fmla="*/ 2094269 h 6857999"/>
              <a:gd name="connsiteX44" fmla="*/ 0 w 12191998"/>
              <a:gd name="connsiteY44" fmla="*/ 1769805 h 6857999"/>
              <a:gd name="connsiteX45" fmla="*/ 0 w 12191998"/>
              <a:gd name="connsiteY45" fmla="*/ 1150373 h 6857999"/>
              <a:gd name="connsiteX46" fmla="*/ 12191998 w 12191998"/>
              <a:gd name="connsiteY46" fmla="*/ 1150373 h 6857999"/>
              <a:gd name="connsiteX47" fmla="*/ 12191998 w 12191998"/>
              <a:gd name="connsiteY47" fmla="*/ 1474837 h 6857999"/>
              <a:gd name="connsiteX48" fmla="*/ 0 w 12191998"/>
              <a:gd name="connsiteY48" fmla="*/ 1474837 h 6857999"/>
              <a:gd name="connsiteX49" fmla="*/ 0 w 12191998"/>
              <a:gd name="connsiteY49" fmla="*/ 1150373 h 6857999"/>
              <a:gd name="connsiteX50" fmla="*/ 0 w 12191998"/>
              <a:gd name="connsiteY50" fmla="*/ 530941 h 6857999"/>
              <a:gd name="connsiteX51" fmla="*/ 12191998 w 12191998"/>
              <a:gd name="connsiteY51" fmla="*/ 530941 h 6857999"/>
              <a:gd name="connsiteX52" fmla="*/ 12191998 w 12191998"/>
              <a:gd name="connsiteY52" fmla="*/ 855405 h 6857999"/>
              <a:gd name="connsiteX53" fmla="*/ 0 w 12191998"/>
              <a:gd name="connsiteY53" fmla="*/ 855405 h 6857999"/>
              <a:gd name="connsiteX54" fmla="*/ 0 w 12191998"/>
              <a:gd name="connsiteY54" fmla="*/ 530941 h 6857999"/>
              <a:gd name="connsiteX55" fmla="*/ 0 w 12191998"/>
              <a:gd name="connsiteY55" fmla="*/ 0 h 6857999"/>
              <a:gd name="connsiteX56" fmla="*/ 12191998 w 12191998"/>
              <a:gd name="connsiteY56" fmla="*/ 0 h 6857999"/>
              <a:gd name="connsiteX57" fmla="*/ 12191998 w 12191998"/>
              <a:gd name="connsiteY57" fmla="*/ 235973 h 6857999"/>
              <a:gd name="connsiteX58" fmla="*/ 0 w 12191998"/>
              <a:gd name="connsiteY58" fmla="*/ 235973 h 6857999"/>
              <a:gd name="connsiteX59" fmla="*/ 0 w 12191998"/>
              <a:gd name="connsiteY59" fmla="*/ 0 h 6857999"/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633086 h 6857999"/>
              <a:gd name="connsiteX5" fmla="*/ 0 w 12191998"/>
              <a:gd name="connsiteY5" fmla="*/ 6127952 h 6857999"/>
              <a:gd name="connsiteX6" fmla="*/ 12191998 w 12191998"/>
              <a:gd name="connsiteY6" fmla="*/ 6127952 h 6857999"/>
              <a:gd name="connsiteX7" fmla="*/ 12191998 w 12191998"/>
              <a:gd name="connsiteY7" fmla="*/ 6338118 h 6857999"/>
              <a:gd name="connsiteX8" fmla="*/ 0 w 12191998"/>
              <a:gd name="connsiteY8" fmla="*/ 6338118 h 6857999"/>
              <a:gd name="connsiteX9" fmla="*/ 0 w 12191998"/>
              <a:gd name="connsiteY9" fmla="*/ 6127952 h 6857999"/>
              <a:gd name="connsiteX10" fmla="*/ 0 w 12191998"/>
              <a:gd name="connsiteY10" fmla="*/ 5508520 h 6857999"/>
              <a:gd name="connsiteX11" fmla="*/ 12191998 w 12191998"/>
              <a:gd name="connsiteY11" fmla="*/ 5508520 h 6857999"/>
              <a:gd name="connsiteX12" fmla="*/ 12191998 w 12191998"/>
              <a:gd name="connsiteY12" fmla="*/ 5832984 h 6857999"/>
              <a:gd name="connsiteX13" fmla="*/ 0 w 12191998"/>
              <a:gd name="connsiteY13" fmla="*/ 5832984 h 6857999"/>
              <a:gd name="connsiteX14" fmla="*/ 0 w 12191998"/>
              <a:gd name="connsiteY14" fmla="*/ 5508520 h 6857999"/>
              <a:gd name="connsiteX15" fmla="*/ 0 w 12191998"/>
              <a:gd name="connsiteY15" fmla="*/ 4889088 h 6857999"/>
              <a:gd name="connsiteX16" fmla="*/ 12191998 w 12191998"/>
              <a:gd name="connsiteY16" fmla="*/ 4889088 h 6857999"/>
              <a:gd name="connsiteX17" fmla="*/ 12191998 w 12191998"/>
              <a:gd name="connsiteY17" fmla="*/ 5213552 h 6857999"/>
              <a:gd name="connsiteX18" fmla="*/ 0 w 12191998"/>
              <a:gd name="connsiteY18" fmla="*/ 5213552 h 6857999"/>
              <a:gd name="connsiteX19" fmla="*/ 0 w 12191998"/>
              <a:gd name="connsiteY19" fmla="*/ 4889088 h 6857999"/>
              <a:gd name="connsiteX20" fmla="*/ 0 w 12191998"/>
              <a:gd name="connsiteY20" fmla="*/ 4269656 h 6857999"/>
              <a:gd name="connsiteX21" fmla="*/ 12191998 w 12191998"/>
              <a:gd name="connsiteY21" fmla="*/ 4269656 h 6857999"/>
              <a:gd name="connsiteX22" fmla="*/ 12191998 w 12191998"/>
              <a:gd name="connsiteY22" fmla="*/ 4594120 h 6857999"/>
              <a:gd name="connsiteX23" fmla="*/ 783771 w 12191998"/>
              <a:gd name="connsiteY23" fmla="*/ 4702978 h 6857999"/>
              <a:gd name="connsiteX24" fmla="*/ 0 w 12191998"/>
              <a:gd name="connsiteY24" fmla="*/ 4269656 h 6857999"/>
              <a:gd name="connsiteX25" fmla="*/ 0 w 12191998"/>
              <a:gd name="connsiteY25" fmla="*/ 3628100 h 6857999"/>
              <a:gd name="connsiteX26" fmla="*/ 11887198 w 12191998"/>
              <a:gd name="connsiteY26" fmla="*/ 3758728 h 6857999"/>
              <a:gd name="connsiteX27" fmla="*/ 12191998 w 12191998"/>
              <a:gd name="connsiteY27" fmla="*/ 3974688 h 6857999"/>
              <a:gd name="connsiteX28" fmla="*/ 1132114 w 12191998"/>
              <a:gd name="connsiteY28" fmla="*/ 3931145 h 6857999"/>
              <a:gd name="connsiteX29" fmla="*/ 0 w 12191998"/>
              <a:gd name="connsiteY29" fmla="*/ 3628100 h 6857999"/>
              <a:gd name="connsiteX30" fmla="*/ 762000 w 12191998"/>
              <a:gd name="connsiteY30" fmla="*/ 3008669 h 6857999"/>
              <a:gd name="connsiteX31" fmla="*/ 12191998 w 12191998"/>
              <a:gd name="connsiteY31" fmla="*/ 3008669 h 6857999"/>
              <a:gd name="connsiteX32" fmla="*/ 11996055 w 12191998"/>
              <a:gd name="connsiteY32" fmla="*/ 3224276 h 6857999"/>
              <a:gd name="connsiteX33" fmla="*/ 0 w 12191998"/>
              <a:gd name="connsiteY33" fmla="*/ 3333133 h 6857999"/>
              <a:gd name="connsiteX34" fmla="*/ 762000 w 12191998"/>
              <a:gd name="connsiteY34" fmla="*/ 3008669 h 6857999"/>
              <a:gd name="connsiteX35" fmla="*/ 435429 w 12191998"/>
              <a:gd name="connsiteY35" fmla="*/ 2454552 h 6857999"/>
              <a:gd name="connsiteX36" fmla="*/ 12191998 w 12191998"/>
              <a:gd name="connsiteY36" fmla="*/ 2389237 h 6857999"/>
              <a:gd name="connsiteX37" fmla="*/ 11517084 w 12191998"/>
              <a:gd name="connsiteY37" fmla="*/ 2626615 h 6857999"/>
              <a:gd name="connsiteX38" fmla="*/ 0 w 12191998"/>
              <a:gd name="connsiteY38" fmla="*/ 2713701 h 6857999"/>
              <a:gd name="connsiteX39" fmla="*/ 435429 w 12191998"/>
              <a:gd name="connsiteY39" fmla="*/ 2454552 h 6857999"/>
              <a:gd name="connsiteX40" fmla="*/ 0 w 12191998"/>
              <a:gd name="connsiteY40" fmla="*/ 1769805 h 6857999"/>
              <a:gd name="connsiteX41" fmla="*/ 12191998 w 12191998"/>
              <a:gd name="connsiteY41" fmla="*/ 1769805 h 6857999"/>
              <a:gd name="connsiteX42" fmla="*/ 10863941 w 12191998"/>
              <a:gd name="connsiteY42" fmla="*/ 2028954 h 6857999"/>
              <a:gd name="connsiteX43" fmla="*/ 0 w 12191998"/>
              <a:gd name="connsiteY43" fmla="*/ 2094269 h 6857999"/>
              <a:gd name="connsiteX44" fmla="*/ 0 w 12191998"/>
              <a:gd name="connsiteY44" fmla="*/ 1769805 h 6857999"/>
              <a:gd name="connsiteX45" fmla="*/ 0 w 12191998"/>
              <a:gd name="connsiteY45" fmla="*/ 1150373 h 6857999"/>
              <a:gd name="connsiteX46" fmla="*/ 12191998 w 12191998"/>
              <a:gd name="connsiteY46" fmla="*/ 1150373 h 6857999"/>
              <a:gd name="connsiteX47" fmla="*/ 12191998 w 12191998"/>
              <a:gd name="connsiteY47" fmla="*/ 1474837 h 6857999"/>
              <a:gd name="connsiteX48" fmla="*/ 0 w 12191998"/>
              <a:gd name="connsiteY48" fmla="*/ 1474837 h 6857999"/>
              <a:gd name="connsiteX49" fmla="*/ 0 w 12191998"/>
              <a:gd name="connsiteY49" fmla="*/ 1150373 h 6857999"/>
              <a:gd name="connsiteX50" fmla="*/ 0 w 12191998"/>
              <a:gd name="connsiteY50" fmla="*/ 530941 h 6857999"/>
              <a:gd name="connsiteX51" fmla="*/ 12191998 w 12191998"/>
              <a:gd name="connsiteY51" fmla="*/ 530941 h 6857999"/>
              <a:gd name="connsiteX52" fmla="*/ 12191998 w 12191998"/>
              <a:gd name="connsiteY52" fmla="*/ 855405 h 6857999"/>
              <a:gd name="connsiteX53" fmla="*/ 0 w 12191998"/>
              <a:gd name="connsiteY53" fmla="*/ 855405 h 6857999"/>
              <a:gd name="connsiteX54" fmla="*/ 0 w 12191998"/>
              <a:gd name="connsiteY54" fmla="*/ 530941 h 6857999"/>
              <a:gd name="connsiteX55" fmla="*/ 0 w 12191998"/>
              <a:gd name="connsiteY55" fmla="*/ 0 h 6857999"/>
              <a:gd name="connsiteX56" fmla="*/ 12191998 w 12191998"/>
              <a:gd name="connsiteY56" fmla="*/ 0 h 6857999"/>
              <a:gd name="connsiteX57" fmla="*/ 12191998 w 12191998"/>
              <a:gd name="connsiteY57" fmla="*/ 235973 h 6857999"/>
              <a:gd name="connsiteX58" fmla="*/ 0 w 12191998"/>
              <a:gd name="connsiteY58" fmla="*/ 235973 h 6857999"/>
              <a:gd name="connsiteX59" fmla="*/ 0 w 12191998"/>
              <a:gd name="connsiteY5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1998" h="6857999">
                <a:moveTo>
                  <a:pt x="0" y="6633086"/>
                </a:moveTo>
                <a:lnTo>
                  <a:pt x="12191998" y="6633086"/>
                </a:lnTo>
                <a:lnTo>
                  <a:pt x="12191998" y="6857999"/>
                </a:lnTo>
                <a:lnTo>
                  <a:pt x="0" y="6857999"/>
                </a:lnTo>
                <a:lnTo>
                  <a:pt x="0" y="6633086"/>
                </a:lnTo>
                <a:close/>
                <a:moveTo>
                  <a:pt x="0" y="6127952"/>
                </a:moveTo>
                <a:lnTo>
                  <a:pt x="12191998" y="6127952"/>
                </a:lnTo>
                <a:lnTo>
                  <a:pt x="12191998" y="6338118"/>
                </a:lnTo>
                <a:lnTo>
                  <a:pt x="0" y="6338118"/>
                </a:lnTo>
                <a:lnTo>
                  <a:pt x="0" y="6127952"/>
                </a:lnTo>
                <a:close/>
                <a:moveTo>
                  <a:pt x="0" y="5508520"/>
                </a:moveTo>
                <a:lnTo>
                  <a:pt x="12191998" y="5508520"/>
                </a:lnTo>
                <a:lnTo>
                  <a:pt x="12191998" y="5832984"/>
                </a:lnTo>
                <a:lnTo>
                  <a:pt x="0" y="5832984"/>
                </a:lnTo>
                <a:lnTo>
                  <a:pt x="0" y="5508520"/>
                </a:lnTo>
                <a:close/>
                <a:moveTo>
                  <a:pt x="0" y="4889088"/>
                </a:moveTo>
                <a:lnTo>
                  <a:pt x="12191998" y="4889088"/>
                </a:lnTo>
                <a:lnTo>
                  <a:pt x="12191998" y="5213552"/>
                </a:lnTo>
                <a:lnTo>
                  <a:pt x="0" y="5213552"/>
                </a:lnTo>
                <a:lnTo>
                  <a:pt x="0" y="4889088"/>
                </a:lnTo>
                <a:close/>
                <a:moveTo>
                  <a:pt x="0" y="4269656"/>
                </a:moveTo>
                <a:lnTo>
                  <a:pt x="12191998" y="4269656"/>
                </a:lnTo>
                <a:lnTo>
                  <a:pt x="12191998" y="4594120"/>
                </a:lnTo>
                <a:lnTo>
                  <a:pt x="783771" y="4702978"/>
                </a:lnTo>
                <a:lnTo>
                  <a:pt x="0" y="4269656"/>
                </a:lnTo>
                <a:close/>
                <a:moveTo>
                  <a:pt x="0" y="3628100"/>
                </a:moveTo>
                <a:lnTo>
                  <a:pt x="11887198" y="3758728"/>
                </a:lnTo>
                <a:lnTo>
                  <a:pt x="12191998" y="3974688"/>
                </a:lnTo>
                <a:lnTo>
                  <a:pt x="1132114" y="3931145"/>
                </a:lnTo>
                <a:lnTo>
                  <a:pt x="0" y="3628100"/>
                </a:lnTo>
                <a:close/>
                <a:moveTo>
                  <a:pt x="762000" y="3008669"/>
                </a:moveTo>
                <a:lnTo>
                  <a:pt x="12191998" y="3008669"/>
                </a:lnTo>
                <a:lnTo>
                  <a:pt x="11996055" y="3224276"/>
                </a:lnTo>
                <a:lnTo>
                  <a:pt x="0" y="3333133"/>
                </a:lnTo>
                <a:cubicBezTo>
                  <a:pt x="0" y="3224978"/>
                  <a:pt x="762000" y="3116824"/>
                  <a:pt x="762000" y="3008669"/>
                </a:cubicBezTo>
                <a:close/>
                <a:moveTo>
                  <a:pt x="435429" y="2454552"/>
                </a:moveTo>
                <a:lnTo>
                  <a:pt x="12191998" y="2389237"/>
                </a:lnTo>
                <a:lnTo>
                  <a:pt x="11517084" y="2626615"/>
                </a:lnTo>
                <a:lnTo>
                  <a:pt x="0" y="2713701"/>
                </a:lnTo>
                <a:lnTo>
                  <a:pt x="435429" y="2454552"/>
                </a:lnTo>
                <a:close/>
                <a:moveTo>
                  <a:pt x="0" y="1769805"/>
                </a:moveTo>
                <a:lnTo>
                  <a:pt x="12191998" y="1769805"/>
                </a:lnTo>
                <a:lnTo>
                  <a:pt x="10863941" y="2028954"/>
                </a:lnTo>
                <a:lnTo>
                  <a:pt x="0" y="2094269"/>
                </a:lnTo>
                <a:lnTo>
                  <a:pt x="0" y="1769805"/>
                </a:lnTo>
                <a:close/>
                <a:moveTo>
                  <a:pt x="0" y="1150373"/>
                </a:moveTo>
                <a:lnTo>
                  <a:pt x="12191998" y="1150373"/>
                </a:lnTo>
                <a:lnTo>
                  <a:pt x="12191998" y="1474837"/>
                </a:lnTo>
                <a:lnTo>
                  <a:pt x="0" y="1474837"/>
                </a:lnTo>
                <a:lnTo>
                  <a:pt x="0" y="1150373"/>
                </a:lnTo>
                <a:close/>
                <a:moveTo>
                  <a:pt x="0" y="530941"/>
                </a:moveTo>
                <a:lnTo>
                  <a:pt x="12191998" y="530941"/>
                </a:lnTo>
                <a:lnTo>
                  <a:pt x="12191998" y="855405"/>
                </a:lnTo>
                <a:lnTo>
                  <a:pt x="0" y="855405"/>
                </a:lnTo>
                <a:lnTo>
                  <a:pt x="0" y="530941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235973"/>
                </a:lnTo>
                <a:lnTo>
                  <a:pt x="0" y="235973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307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61D5516-95C4-4C80-890F-BB0AFAC363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75285" y="2"/>
            <a:ext cx="12191998" cy="6857999"/>
          </a:xfrm>
          <a:custGeom>
            <a:avLst/>
            <a:gdLst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127952 h 6857999"/>
              <a:gd name="connsiteX5" fmla="*/ 12191998 w 12191998"/>
              <a:gd name="connsiteY5" fmla="*/ 6127952 h 6857999"/>
              <a:gd name="connsiteX6" fmla="*/ 12191998 w 12191998"/>
              <a:gd name="connsiteY6" fmla="*/ 6338118 h 6857999"/>
              <a:gd name="connsiteX7" fmla="*/ 0 w 12191998"/>
              <a:gd name="connsiteY7" fmla="*/ 6338118 h 6857999"/>
              <a:gd name="connsiteX8" fmla="*/ 0 w 12191998"/>
              <a:gd name="connsiteY8" fmla="*/ 5508520 h 6857999"/>
              <a:gd name="connsiteX9" fmla="*/ 12191998 w 12191998"/>
              <a:gd name="connsiteY9" fmla="*/ 5508520 h 6857999"/>
              <a:gd name="connsiteX10" fmla="*/ 12191998 w 12191998"/>
              <a:gd name="connsiteY10" fmla="*/ 5832984 h 6857999"/>
              <a:gd name="connsiteX11" fmla="*/ 0 w 12191998"/>
              <a:gd name="connsiteY11" fmla="*/ 5832984 h 6857999"/>
              <a:gd name="connsiteX12" fmla="*/ 0 w 12191998"/>
              <a:gd name="connsiteY12" fmla="*/ 4889088 h 6857999"/>
              <a:gd name="connsiteX13" fmla="*/ 12191998 w 12191998"/>
              <a:gd name="connsiteY13" fmla="*/ 4889088 h 6857999"/>
              <a:gd name="connsiteX14" fmla="*/ 12191998 w 12191998"/>
              <a:gd name="connsiteY14" fmla="*/ 5213552 h 6857999"/>
              <a:gd name="connsiteX15" fmla="*/ 0 w 12191998"/>
              <a:gd name="connsiteY15" fmla="*/ 5213552 h 6857999"/>
              <a:gd name="connsiteX16" fmla="*/ 0 w 12191998"/>
              <a:gd name="connsiteY16" fmla="*/ 4269656 h 6857999"/>
              <a:gd name="connsiteX17" fmla="*/ 12191998 w 12191998"/>
              <a:gd name="connsiteY17" fmla="*/ 4269656 h 6857999"/>
              <a:gd name="connsiteX18" fmla="*/ 12191998 w 12191998"/>
              <a:gd name="connsiteY18" fmla="*/ 4594120 h 6857999"/>
              <a:gd name="connsiteX19" fmla="*/ 0 w 12191998"/>
              <a:gd name="connsiteY19" fmla="*/ 4594120 h 6857999"/>
              <a:gd name="connsiteX20" fmla="*/ 0 w 12191998"/>
              <a:gd name="connsiteY20" fmla="*/ 3628100 h 6857999"/>
              <a:gd name="connsiteX21" fmla="*/ 12191998 w 12191998"/>
              <a:gd name="connsiteY21" fmla="*/ 3628100 h 6857999"/>
              <a:gd name="connsiteX22" fmla="*/ 12191998 w 12191998"/>
              <a:gd name="connsiteY22" fmla="*/ 3974688 h 6857999"/>
              <a:gd name="connsiteX23" fmla="*/ 0 w 12191998"/>
              <a:gd name="connsiteY23" fmla="*/ 3974688 h 6857999"/>
              <a:gd name="connsiteX24" fmla="*/ 0 w 12191998"/>
              <a:gd name="connsiteY24" fmla="*/ 3008669 h 6857999"/>
              <a:gd name="connsiteX25" fmla="*/ 12191998 w 12191998"/>
              <a:gd name="connsiteY25" fmla="*/ 3008669 h 6857999"/>
              <a:gd name="connsiteX26" fmla="*/ 12191998 w 12191998"/>
              <a:gd name="connsiteY26" fmla="*/ 3333133 h 6857999"/>
              <a:gd name="connsiteX27" fmla="*/ 0 w 12191998"/>
              <a:gd name="connsiteY27" fmla="*/ 3333133 h 6857999"/>
              <a:gd name="connsiteX28" fmla="*/ 0 w 12191998"/>
              <a:gd name="connsiteY28" fmla="*/ 2389237 h 6857999"/>
              <a:gd name="connsiteX29" fmla="*/ 12191998 w 12191998"/>
              <a:gd name="connsiteY29" fmla="*/ 2389237 h 6857999"/>
              <a:gd name="connsiteX30" fmla="*/ 12191998 w 12191998"/>
              <a:gd name="connsiteY30" fmla="*/ 2713701 h 6857999"/>
              <a:gd name="connsiteX31" fmla="*/ 0 w 12191998"/>
              <a:gd name="connsiteY31" fmla="*/ 2713701 h 6857999"/>
              <a:gd name="connsiteX32" fmla="*/ 0 w 12191998"/>
              <a:gd name="connsiteY32" fmla="*/ 1769805 h 6857999"/>
              <a:gd name="connsiteX33" fmla="*/ 12191998 w 12191998"/>
              <a:gd name="connsiteY33" fmla="*/ 1769805 h 6857999"/>
              <a:gd name="connsiteX34" fmla="*/ 12191998 w 12191998"/>
              <a:gd name="connsiteY34" fmla="*/ 2094269 h 6857999"/>
              <a:gd name="connsiteX35" fmla="*/ 0 w 12191998"/>
              <a:gd name="connsiteY35" fmla="*/ 2094269 h 6857999"/>
              <a:gd name="connsiteX36" fmla="*/ 0 w 12191998"/>
              <a:gd name="connsiteY36" fmla="*/ 1150373 h 6857999"/>
              <a:gd name="connsiteX37" fmla="*/ 12191998 w 12191998"/>
              <a:gd name="connsiteY37" fmla="*/ 1150373 h 6857999"/>
              <a:gd name="connsiteX38" fmla="*/ 12191998 w 12191998"/>
              <a:gd name="connsiteY38" fmla="*/ 1474837 h 6857999"/>
              <a:gd name="connsiteX39" fmla="*/ 0 w 12191998"/>
              <a:gd name="connsiteY39" fmla="*/ 1474837 h 6857999"/>
              <a:gd name="connsiteX40" fmla="*/ 0 w 12191998"/>
              <a:gd name="connsiteY40" fmla="*/ 530941 h 6857999"/>
              <a:gd name="connsiteX41" fmla="*/ 12191998 w 12191998"/>
              <a:gd name="connsiteY41" fmla="*/ 530941 h 6857999"/>
              <a:gd name="connsiteX42" fmla="*/ 12191998 w 12191998"/>
              <a:gd name="connsiteY42" fmla="*/ 855405 h 6857999"/>
              <a:gd name="connsiteX43" fmla="*/ 0 w 12191998"/>
              <a:gd name="connsiteY43" fmla="*/ 855405 h 6857999"/>
              <a:gd name="connsiteX44" fmla="*/ 0 w 12191998"/>
              <a:gd name="connsiteY44" fmla="*/ 0 h 6857999"/>
              <a:gd name="connsiteX45" fmla="*/ 12191998 w 12191998"/>
              <a:gd name="connsiteY45" fmla="*/ 0 h 6857999"/>
              <a:gd name="connsiteX46" fmla="*/ 12191998 w 12191998"/>
              <a:gd name="connsiteY46" fmla="*/ 235973 h 6857999"/>
              <a:gd name="connsiteX47" fmla="*/ 0 w 12191998"/>
              <a:gd name="connsiteY47" fmla="*/ 23597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8" h="6857999">
                <a:moveTo>
                  <a:pt x="0" y="6633086"/>
                </a:moveTo>
                <a:lnTo>
                  <a:pt x="12191998" y="6633086"/>
                </a:lnTo>
                <a:lnTo>
                  <a:pt x="12191998" y="6857999"/>
                </a:lnTo>
                <a:lnTo>
                  <a:pt x="0" y="6857999"/>
                </a:lnTo>
                <a:close/>
                <a:moveTo>
                  <a:pt x="0" y="6127952"/>
                </a:moveTo>
                <a:lnTo>
                  <a:pt x="12191998" y="6127952"/>
                </a:lnTo>
                <a:lnTo>
                  <a:pt x="12191998" y="6338118"/>
                </a:lnTo>
                <a:lnTo>
                  <a:pt x="0" y="6338118"/>
                </a:lnTo>
                <a:close/>
                <a:moveTo>
                  <a:pt x="0" y="5508520"/>
                </a:moveTo>
                <a:lnTo>
                  <a:pt x="12191998" y="5508520"/>
                </a:lnTo>
                <a:lnTo>
                  <a:pt x="12191998" y="5832984"/>
                </a:lnTo>
                <a:lnTo>
                  <a:pt x="0" y="5832984"/>
                </a:lnTo>
                <a:close/>
                <a:moveTo>
                  <a:pt x="0" y="4889088"/>
                </a:moveTo>
                <a:lnTo>
                  <a:pt x="12191998" y="4889088"/>
                </a:lnTo>
                <a:lnTo>
                  <a:pt x="12191998" y="5213552"/>
                </a:lnTo>
                <a:lnTo>
                  <a:pt x="0" y="5213552"/>
                </a:lnTo>
                <a:close/>
                <a:moveTo>
                  <a:pt x="0" y="4269656"/>
                </a:moveTo>
                <a:lnTo>
                  <a:pt x="12191998" y="4269656"/>
                </a:lnTo>
                <a:lnTo>
                  <a:pt x="12191998" y="4594120"/>
                </a:lnTo>
                <a:lnTo>
                  <a:pt x="0" y="4594120"/>
                </a:lnTo>
                <a:close/>
                <a:moveTo>
                  <a:pt x="0" y="3628100"/>
                </a:moveTo>
                <a:lnTo>
                  <a:pt x="12191998" y="3628100"/>
                </a:lnTo>
                <a:lnTo>
                  <a:pt x="12191998" y="3974688"/>
                </a:lnTo>
                <a:lnTo>
                  <a:pt x="0" y="3974688"/>
                </a:lnTo>
                <a:close/>
                <a:moveTo>
                  <a:pt x="0" y="3008669"/>
                </a:moveTo>
                <a:lnTo>
                  <a:pt x="12191998" y="3008669"/>
                </a:lnTo>
                <a:lnTo>
                  <a:pt x="12191998" y="3333133"/>
                </a:lnTo>
                <a:lnTo>
                  <a:pt x="0" y="3333133"/>
                </a:lnTo>
                <a:close/>
                <a:moveTo>
                  <a:pt x="0" y="2389237"/>
                </a:moveTo>
                <a:lnTo>
                  <a:pt x="12191998" y="2389237"/>
                </a:lnTo>
                <a:lnTo>
                  <a:pt x="12191998" y="2713701"/>
                </a:lnTo>
                <a:lnTo>
                  <a:pt x="0" y="2713701"/>
                </a:lnTo>
                <a:close/>
                <a:moveTo>
                  <a:pt x="0" y="1769805"/>
                </a:moveTo>
                <a:lnTo>
                  <a:pt x="12191998" y="1769805"/>
                </a:lnTo>
                <a:lnTo>
                  <a:pt x="12191998" y="2094269"/>
                </a:lnTo>
                <a:lnTo>
                  <a:pt x="0" y="2094269"/>
                </a:lnTo>
                <a:close/>
                <a:moveTo>
                  <a:pt x="0" y="1150373"/>
                </a:moveTo>
                <a:lnTo>
                  <a:pt x="12191998" y="1150373"/>
                </a:lnTo>
                <a:lnTo>
                  <a:pt x="12191998" y="1474837"/>
                </a:lnTo>
                <a:lnTo>
                  <a:pt x="0" y="1474837"/>
                </a:lnTo>
                <a:close/>
                <a:moveTo>
                  <a:pt x="0" y="530941"/>
                </a:moveTo>
                <a:lnTo>
                  <a:pt x="12191998" y="530941"/>
                </a:lnTo>
                <a:lnTo>
                  <a:pt x="12191998" y="855405"/>
                </a:lnTo>
                <a:lnTo>
                  <a:pt x="0" y="855405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235973"/>
                </a:lnTo>
                <a:lnTo>
                  <a:pt x="0" y="2359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140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61D5516-95C4-4C80-890F-BB0AFAC363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1998" cy="6857999"/>
          </a:xfrm>
          <a:custGeom>
            <a:avLst/>
            <a:gdLst>
              <a:gd name="connsiteX0" fmla="*/ 0 w 12191998"/>
              <a:gd name="connsiteY0" fmla="*/ 6633086 h 6857999"/>
              <a:gd name="connsiteX1" fmla="*/ 12191998 w 12191998"/>
              <a:gd name="connsiteY1" fmla="*/ 6633086 h 6857999"/>
              <a:gd name="connsiteX2" fmla="*/ 12191998 w 12191998"/>
              <a:gd name="connsiteY2" fmla="*/ 6857999 h 6857999"/>
              <a:gd name="connsiteX3" fmla="*/ 0 w 12191998"/>
              <a:gd name="connsiteY3" fmla="*/ 6857999 h 6857999"/>
              <a:gd name="connsiteX4" fmla="*/ 0 w 12191998"/>
              <a:gd name="connsiteY4" fmla="*/ 6127952 h 6857999"/>
              <a:gd name="connsiteX5" fmla="*/ 12191998 w 12191998"/>
              <a:gd name="connsiteY5" fmla="*/ 6127952 h 6857999"/>
              <a:gd name="connsiteX6" fmla="*/ 12191998 w 12191998"/>
              <a:gd name="connsiteY6" fmla="*/ 6338118 h 6857999"/>
              <a:gd name="connsiteX7" fmla="*/ 0 w 12191998"/>
              <a:gd name="connsiteY7" fmla="*/ 6338118 h 6857999"/>
              <a:gd name="connsiteX8" fmla="*/ 0 w 12191998"/>
              <a:gd name="connsiteY8" fmla="*/ 5508520 h 6857999"/>
              <a:gd name="connsiteX9" fmla="*/ 12191998 w 12191998"/>
              <a:gd name="connsiteY9" fmla="*/ 5508520 h 6857999"/>
              <a:gd name="connsiteX10" fmla="*/ 12191998 w 12191998"/>
              <a:gd name="connsiteY10" fmla="*/ 5832984 h 6857999"/>
              <a:gd name="connsiteX11" fmla="*/ 0 w 12191998"/>
              <a:gd name="connsiteY11" fmla="*/ 5832984 h 6857999"/>
              <a:gd name="connsiteX12" fmla="*/ 0 w 12191998"/>
              <a:gd name="connsiteY12" fmla="*/ 4889088 h 6857999"/>
              <a:gd name="connsiteX13" fmla="*/ 12191998 w 12191998"/>
              <a:gd name="connsiteY13" fmla="*/ 4889088 h 6857999"/>
              <a:gd name="connsiteX14" fmla="*/ 12191998 w 12191998"/>
              <a:gd name="connsiteY14" fmla="*/ 5213552 h 6857999"/>
              <a:gd name="connsiteX15" fmla="*/ 0 w 12191998"/>
              <a:gd name="connsiteY15" fmla="*/ 5213552 h 6857999"/>
              <a:gd name="connsiteX16" fmla="*/ 0 w 12191998"/>
              <a:gd name="connsiteY16" fmla="*/ 4269656 h 6857999"/>
              <a:gd name="connsiteX17" fmla="*/ 12191998 w 12191998"/>
              <a:gd name="connsiteY17" fmla="*/ 4269656 h 6857999"/>
              <a:gd name="connsiteX18" fmla="*/ 12191998 w 12191998"/>
              <a:gd name="connsiteY18" fmla="*/ 4594120 h 6857999"/>
              <a:gd name="connsiteX19" fmla="*/ 0 w 12191998"/>
              <a:gd name="connsiteY19" fmla="*/ 4594120 h 6857999"/>
              <a:gd name="connsiteX20" fmla="*/ 0 w 12191998"/>
              <a:gd name="connsiteY20" fmla="*/ 3628100 h 6857999"/>
              <a:gd name="connsiteX21" fmla="*/ 12191998 w 12191998"/>
              <a:gd name="connsiteY21" fmla="*/ 3628100 h 6857999"/>
              <a:gd name="connsiteX22" fmla="*/ 12191998 w 12191998"/>
              <a:gd name="connsiteY22" fmla="*/ 3974688 h 6857999"/>
              <a:gd name="connsiteX23" fmla="*/ 0 w 12191998"/>
              <a:gd name="connsiteY23" fmla="*/ 3974688 h 6857999"/>
              <a:gd name="connsiteX24" fmla="*/ 0 w 12191998"/>
              <a:gd name="connsiteY24" fmla="*/ 3008669 h 6857999"/>
              <a:gd name="connsiteX25" fmla="*/ 12191998 w 12191998"/>
              <a:gd name="connsiteY25" fmla="*/ 3008669 h 6857999"/>
              <a:gd name="connsiteX26" fmla="*/ 12191998 w 12191998"/>
              <a:gd name="connsiteY26" fmla="*/ 3333133 h 6857999"/>
              <a:gd name="connsiteX27" fmla="*/ 0 w 12191998"/>
              <a:gd name="connsiteY27" fmla="*/ 3333133 h 6857999"/>
              <a:gd name="connsiteX28" fmla="*/ 0 w 12191998"/>
              <a:gd name="connsiteY28" fmla="*/ 2389237 h 6857999"/>
              <a:gd name="connsiteX29" fmla="*/ 12191998 w 12191998"/>
              <a:gd name="connsiteY29" fmla="*/ 2389237 h 6857999"/>
              <a:gd name="connsiteX30" fmla="*/ 12191998 w 12191998"/>
              <a:gd name="connsiteY30" fmla="*/ 2713701 h 6857999"/>
              <a:gd name="connsiteX31" fmla="*/ 0 w 12191998"/>
              <a:gd name="connsiteY31" fmla="*/ 2713701 h 6857999"/>
              <a:gd name="connsiteX32" fmla="*/ 0 w 12191998"/>
              <a:gd name="connsiteY32" fmla="*/ 1769805 h 6857999"/>
              <a:gd name="connsiteX33" fmla="*/ 12191998 w 12191998"/>
              <a:gd name="connsiteY33" fmla="*/ 1769805 h 6857999"/>
              <a:gd name="connsiteX34" fmla="*/ 12191998 w 12191998"/>
              <a:gd name="connsiteY34" fmla="*/ 2094269 h 6857999"/>
              <a:gd name="connsiteX35" fmla="*/ 0 w 12191998"/>
              <a:gd name="connsiteY35" fmla="*/ 2094269 h 6857999"/>
              <a:gd name="connsiteX36" fmla="*/ 0 w 12191998"/>
              <a:gd name="connsiteY36" fmla="*/ 1150373 h 6857999"/>
              <a:gd name="connsiteX37" fmla="*/ 12191998 w 12191998"/>
              <a:gd name="connsiteY37" fmla="*/ 1150373 h 6857999"/>
              <a:gd name="connsiteX38" fmla="*/ 12191998 w 12191998"/>
              <a:gd name="connsiteY38" fmla="*/ 1474837 h 6857999"/>
              <a:gd name="connsiteX39" fmla="*/ 0 w 12191998"/>
              <a:gd name="connsiteY39" fmla="*/ 1474837 h 6857999"/>
              <a:gd name="connsiteX40" fmla="*/ 0 w 12191998"/>
              <a:gd name="connsiteY40" fmla="*/ 530941 h 6857999"/>
              <a:gd name="connsiteX41" fmla="*/ 12191998 w 12191998"/>
              <a:gd name="connsiteY41" fmla="*/ 530941 h 6857999"/>
              <a:gd name="connsiteX42" fmla="*/ 12191998 w 12191998"/>
              <a:gd name="connsiteY42" fmla="*/ 855405 h 6857999"/>
              <a:gd name="connsiteX43" fmla="*/ 0 w 12191998"/>
              <a:gd name="connsiteY43" fmla="*/ 855405 h 6857999"/>
              <a:gd name="connsiteX44" fmla="*/ 0 w 12191998"/>
              <a:gd name="connsiteY44" fmla="*/ 0 h 6857999"/>
              <a:gd name="connsiteX45" fmla="*/ 12191998 w 12191998"/>
              <a:gd name="connsiteY45" fmla="*/ 0 h 6857999"/>
              <a:gd name="connsiteX46" fmla="*/ 12191998 w 12191998"/>
              <a:gd name="connsiteY46" fmla="*/ 235973 h 6857999"/>
              <a:gd name="connsiteX47" fmla="*/ 0 w 12191998"/>
              <a:gd name="connsiteY47" fmla="*/ 23597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8" h="6857999">
                <a:moveTo>
                  <a:pt x="0" y="6633086"/>
                </a:moveTo>
                <a:lnTo>
                  <a:pt x="12191998" y="6633086"/>
                </a:lnTo>
                <a:lnTo>
                  <a:pt x="12191998" y="6857999"/>
                </a:lnTo>
                <a:lnTo>
                  <a:pt x="0" y="6857999"/>
                </a:lnTo>
                <a:close/>
                <a:moveTo>
                  <a:pt x="0" y="6127952"/>
                </a:moveTo>
                <a:lnTo>
                  <a:pt x="12191998" y="6127952"/>
                </a:lnTo>
                <a:lnTo>
                  <a:pt x="12191998" y="6338118"/>
                </a:lnTo>
                <a:lnTo>
                  <a:pt x="0" y="6338118"/>
                </a:lnTo>
                <a:close/>
                <a:moveTo>
                  <a:pt x="0" y="5508520"/>
                </a:moveTo>
                <a:lnTo>
                  <a:pt x="12191998" y="5508520"/>
                </a:lnTo>
                <a:lnTo>
                  <a:pt x="12191998" y="5832984"/>
                </a:lnTo>
                <a:lnTo>
                  <a:pt x="0" y="5832984"/>
                </a:lnTo>
                <a:close/>
                <a:moveTo>
                  <a:pt x="0" y="4889088"/>
                </a:moveTo>
                <a:lnTo>
                  <a:pt x="12191998" y="4889088"/>
                </a:lnTo>
                <a:lnTo>
                  <a:pt x="12191998" y="5213552"/>
                </a:lnTo>
                <a:lnTo>
                  <a:pt x="0" y="5213552"/>
                </a:lnTo>
                <a:close/>
                <a:moveTo>
                  <a:pt x="0" y="4269656"/>
                </a:moveTo>
                <a:lnTo>
                  <a:pt x="12191998" y="4269656"/>
                </a:lnTo>
                <a:lnTo>
                  <a:pt x="12191998" y="4594120"/>
                </a:lnTo>
                <a:lnTo>
                  <a:pt x="0" y="4594120"/>
                </a:lnTo>
                <a:close/>
                <a:moveTo>
                  <a:pt x="0" y="3628100"/>
                </a:moveTo>
                <a:lnTo>
                  <a:pt x="12191998" y="3628100"/>
                </a:lnTo>
                <a:lnTo>
                  <a:pt x="12191998" y="3974688"/>
                </a:lnTo>
                <a:lnTo>
                  <a:pt x="0" y="3974688"/>
                </a:lnTo>
                <a:close/>
                <a:moveTo>
                  <a:pt x="0" y="3008669"/>
                </a:moveTo>
                <a:lnTo>
                  <a:pt x="12191998" y="3008669"/>
                </a:lnTo>
                <a:lnTo>
                  <a:pt x="12191998" y="3333133"/>
                </a:lnTo>
                <a:lnTo>
                  <a:pt x="0" y="3333133"/>
                </a:lnTo>
                <a:close/>
                <a:moveTo>
                  <a:pt x="0" y="2389237"/>
                </a:moveTo>
                <a:lnTo>
                  <a:pt x="12191998" y="2389237"/>
                </a:lnTo>
                <a:lnTo>
                  <a:pt x="12191998" y="2713701"/>
                </a:lnTo>
                <a:lnTo>
                  <a:pt x="0" y="2713701"/>
                </a:lnTo>
                <a:close/>
                <a:moveTo>
                  <a:pt x="0" y="1769805"/>
                </a:moveTo>
                <a:lnTo>
                  <a:pt x="12191998" y="1769805"/>
                </a:lnTo>
                <a:lnTo>
                  <a:pt x="12191998" y="2094269"/>
                </a:lnTo>
                <a:lnTo>
                  <a:pt x="0" y="2094269"/>
                </a:lnTo>
                <a:close/>
                <a:moveTo>
                  <a:pt x="0" y="1150373"/>
                </a:moveTo>
                <a:lnTo>
                  <a:pt x="12191998" y="1150373"/>
                </a:lnTo>
                <a:lnTo>
                  <a:pt x="12191998" y="1474837"/>
                </a:lnTo>
                <a:lnTo>
                  <a:pt x="0" y="1474837"/>
                </a:lnTo>
                <a:close/>
                <a:moveTo>
                  <a:pt x="0" y="530941"/>
                </a:moveTo>
                <a:lnTo>
                  <a:pt x="12191998" y="530941"/>
                </a:lnTo>
                <a:lnTo>
                  <a:pt x="12191998" y="855405"/>
                </a:lnTo>
                <a:lnTo>
                  <a:pt x="0" y="855405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235973"/>
                </a:lnTo>
                <a:lnTo>
                  <a:pt x="0" y="2359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132879-8C34-49ED-BC98-60E563D161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39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50000" autoRev="1" fill="hold" grpId="0" nodeType="withEffect" nodePh="1" p14:presetBounceEnd="6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Motion origin="layout" path="M 0.00104 -0.0037 L 0.05938 -0.0037 L -0.05312 -0.0037 L 0.00104 -0.0037 Z " pathEditMode="relative" rAng="0" ptsTypes="AAAA" p14:bounceEnd="68000">
                                          <p:cBhvr>
                                            <p:cTn id="6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utoRev="1" fill="hold" grpId="0" nodeType="withEffect" nodePh="1" p14:presetBounceEnd="88000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 p14:bounceEnd="88000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50" presetClass="exit" presetSubtype="0" accel="100000" fill="hold" grpId="1" nodeType="withEffect" nodePh="1">
                                      <p:stCondLst>
                                        <p:cond delay="7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>
                                            <p:cTn id="10" dur="4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4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1" grpId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50000" autoRev="1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Motion origin="layout" path="M 0.00104 -0.0037 L 0.05938 -0.0037 L -0.05312 -0.0037 L 0.00104 -0.0037 Z " pathEditMode="relative" rAng="0" ptsTypes="AAAA">
                                          <p:cBhvr>
                                            <p:cTn id="6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utoRev="1" fill="hold" grpId="0" nodeType="withEffect" nodePh="1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50" presetClass="exit" presetSubtype="0" accel="100000" fill="hold" grpId="1" nodeType="withEffect" nodePh="1">
                                      <p:stCondLst>
                                        <p:cond delay="7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>
                                            <p:cTn id="10" dur="4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4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1" grpId="1"/>
          <p:bldP spid="3" grpId="0"/>
        </p:bldLst>
      </p:timing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FDE7A-6081-4FE9-B632-F07CB47B85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C7745D3-0A1A-4BAC-AA11-42832364AD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"/>
            <a:ext cx="17402175" cy="6857999"/>
          </a:xfrm>
          <a:custGeom>
            <a:avLst/>
            <a:gdLst>
              <a:gd name="connsiteX0" fmla="*/ 0 w 17402175"/>
              <a:gd name="connsiteY0" fmla="*/ 6400799 h 6857999"/>
              <a:gd name="connsiteX1" fmla="*/ 2085978 w 17402175"/>
              <a:gd name="connsiteY1" fmla="*/ 6400799 h 6857999"/>
              <a:gd name="connsiteX2" fmla="*/ 2085978 w 17402175"/>
              <a:gd name="connsiteY2" fmla="*/ 6657973 h 6857999"/>
              <a:gd name="connsiteX3" fmla="*/ 0 w 17402175"/>
              <a:gd name="connsiteY3" fmla="*/ 6657973 h 6857999"/>
              <a:gd name="connsiteX4" fmla="*/ 14277975 w 17402175"/>
              <a:gd name="connsiteY4" fmla="*/ 5853111 h 6857999"/>
              <a:gd name="connsiteX5" fmla="*/ 17402175 w 17402175"/>
              <a:gd name="connsiteY5" fmla="*/ 5853111 h 6857999"/>
              <a:gd name="connsiteX6" fmla="*/ 17402175 w 17402175"/>
              <a:gd name="connsiteY6" fmla="*/ 6215061 h 6857999"/>
              <a:gd name="connsiteX7" fmla="*/ 14277975 w 17402175"/>
              <a:gd name="connsiteY7" fmla="*/ 6215061 h 6857999"/>
              <a:gd name="connsiteX8" fmla="*/ 1200151 w 17402175"/>
              <a:gd name="connsiteY8" fmla="*/ 5229224 h 6857999"/>
              <a:gd name="connsiteX9" fmla="*/ 2085978 w 17402175"/>
              <a:gd name="connsiteY9" fmla="*/ 5229224 h 6857999"/>
              <a:gd name="connsiteX10" fmla="*/ 2085978 w 17402175"/>
              <a:gd name="connsiteY10" fmla="*/ 5591174 h 6857999"/>
              <a:gd name="connsiteX11" fmla="*/ 1200151 w 17402175"/>
              <a:gd name="connsiteY11" fmla="*/ 5591174 h 6857999"/>
              <a:gd name="connsiteX12" fmla="*/ 14277975 w 17402175"/>
              <a:gd name="connsiteY12" fmla="*/ 4676774 h 6857999"/>
              <a:gd name="connsiteX13" fmla="*/ 15611475 w 17402175"/>
              <a:gd name="connsiteY13" fmla="*/ 4676774 h 6857999"/>
              <a:gd name="connsiteX14" fmla="*/ 15611475 w 17402175"/>
              <a:gd name="connsiteY14" fmla="*/ 4952999 h 6857999"/>
              <a:gd name="connsiteX15" fmla="*/ 14277975 w 17402175"/>
              <a:gd name="connsiteY15" fmla="*/ 4952999 h 6857999"/>
              <a:gd name="connsiteX16" fmla="*/ 1304926 w 17402175"/>
              <a:gd name="connsiteY16" fmla="*/ 4048124 h 6857999"/>
              <a:gd name="connsiteX17" fmla="*/ 2085978 w 17402175"/>
              <a:gd name="connsiteY17" fmla="*/ 4048124 h 6857999"/>
              <a:gd name="connsiteX18" fmla="*/ 2085978 w 17402175"/>
              <a:gd name="connsiteY18" fmla="*/ 4324349 h 6857999"/>
              <a:gd name="connsiteX19" fmla="*/ 1304926 w 17402175"/>
              <a:gd name="connsiteY19" fmla="*/ 4324349 h 6857999"/>
              <a:gd name="connsiteX20" fmla="*/ 14277975 w 17402175"/>
              <a:gd name="connsiteY20" fmla="*/ 3333749 h 6857999"/>
              <a:gd name="connsiteX21" fmla="*/ 16754475 w 17402175"/>
              <a:gd name="connsiteY21" fmla="*/ 3333749 h 6857999"/>
              <a:gd name="connsiteX22" fmla="*/ 16754475 w 17402175"/>
              <a:gd name="connsiteY22" fmla="*/ 3695699 h 6857999"/>
              <a:gd name="connsiteX23" fmla="*/ 14277975 w 17402175"/>
              <a:gd name="connsiteY23" fmla="*/ 3695699 h 6857999"/>
              <a:gd name="connsiteX24" fmla="*/ 1304927 w 17402175"/>
              <a:gd name="connsiteY24" fmla="*/ 2705100 h 6857999"/>
              <a:gd name="connsiteX25" fmla="*/ 2085978 w 17402175"/>
              <a:gd name="connsiteY25" fmla="*/ 2705100 h 6857999"/>
              <a:gd name="connsiteX26" fmla="*/ 2085978 w 17402175"/>
              <a:gd name="connsiteY26" fmla="*/ 3067050 h 6857999"/>
              <a:gd name="connsiteX27" fmla="*/ 1304927 w 17402175"/>
              <a:gd name="connsiteY27" fmla="*/ 3067050 h 6857999"/>
              <a:gd name="connsiteX28" fmla="*/ 14277975 w 17402175"/>
              <a:gd name="connsiteY28" fmla="*/ 2076450 h 6857999"/>
              <a:gd name="connsiteX29" fmla="*/ 15611475 w 17402175"/>
              <a:gd name="connsiteY29" fmla="*/ 2076450 h 6857999"/>
              <a:gd name="connsiteX30" fmla="*/ 15611475 w 17402175"/>
              <a:gd name="connsiteY30" fmla="*/ 2438400 h 6857999"/>
              <a:gd name="connsiteX31" fmla="*/ 14277975 w 17402175"/>
              <a:gd name="connsiteY31" fmla="*/ 2438400 h 6857999"/>
              <a:gd name="connsiteX32" fmla="*/ 1152527 w 17402175"/>
              <a:gd name="connsiteY32" fmla="*/ 1447800 h 6857999"/>
              <a:gd name="connsiteX33" fmla="*/ 2085978 w 17402175"/>
              <a:gd name="connsiteY33" fmla="*/ 1447800 h 6857999"/>
              <a:gd name="connsiteX34" fmla="*/ 2085978 w 17402175"/>
              <a:gd name="connsiteY34" fmla="*/ 1809750 h 6857999"/>
              <a:gd name="connsiteX35" fmla="*/ 1152527 w 17402175"/>
              <a:gd name="connsiteY35" fmla="*/ 1809750 h 6857999"/>
              <a:gd name="connsiteX36" fmla="*/ 14277975 w 17402175"/>
              <a:gd name="connsiteY36" fmla="*/ 857250 h 6857999"/>
              <a:gd name="connsiteX37" fmla="*/ 15211425 w 17402175"/>
              <a:gd name="connsiteY37" fmla="*/ 857250 h 6857999"/>
              <a:gd name="connsiteX38" fmla="*/ 15211425 w 17402175"/>
              <a:gd name="connsiteY38" fmla="*/ 1219200 h 6857999"/>
              <a:gd name="connsiteX39" fmla="*/ 14277975 w 17402175"/>
              <a:gd name="connsiteY39" fmla="*/ 1219200 h 6857999"/>
              <a:gd name="connsiteX40" fmla="*/ 1647828 w 17402175"/>
              <a:gd name="connsiteY40" fmla="*/ 247650 h 6857999"/>
              <a:gd name="connsiteX41" fmla="*/ 2085978 w 17402175"/>
              <a:gd name="connsiteY41" fmla="*/ 247650 h 6857999"/>
              <a:gd name="connsiteX42" fmla="*/ 2085978 w 17402175"/>
              <a:gd name="connsiteY42" fmla="*/ 609600 h 6857999"/>
              <a:gd name="connsiteX43" fmla="*/ 1647828 w 17402175"/>
              <a:gd name="connsiteY43" fmla="*/ 609600 h 6857999"/>
              <a:gd name="connsiteX44" fmla="*/ 2085978 w 17402175"/>
              <a:gd name="connsiteY44" fmla="*/ 0 h 6857999"/>
              <a:gd name="connsiteX45" fmla="*/ 14277975 w 17402175"/>
              <a:gd name="connsiteY45" fmla="*/ 0 h 6857999"/>
              <a:gd name="connsiteX46" fmla="*/ 14277975 w 17402175"/>
              <a:gd name="connsiteY46" fmla="*/ 857250 h 6857999"/>
              <a:gd name="connsiteX47" fmla="*/ 5248277 w 17402175"/>
              <a:gd name="connsiteY47" fmla="*/ 857250 h 6857999"/>
              <a:gd name="connsiteX48" fmla="*/ 5248277 w 17402175"/>
              <a:gd name="connsiteY48" fmla="*/ 1219200 h 6857999"/>
              <a:gd name="connsiteX49" fmla="*/ 14277975 w 17402175"/>
              <a:gd name="connsiteY49" fmla="*/ 1219200 h 6857999"/>
              <a:gd name="connsiteX50" fmla="*/ 14277975 w 17402175"/>
              <a:gd name="connsiteY50" fmla="*/ 2076450 h 6857999"/>
              <a:gd name="connsiteX51" fmla="*/ 5648327 w 17402175"/>
              <a:gd name="connsiteY51" fmla="*/ 2076450 h 6857999"/>
              <a:gd name="connsiteX52" fmla="*/ 5648327 w 17402175"/>
              <a:gd name="connsiteY52" fmla="*/ 2438400 h 6857999"/>
              <a:gd name="connsiteX53" fmla="*/ 14277975 w 17402175"/>
              <a:gd name="connsiteY53" fmla="*/ 2438400 h 6857999"/>
              <a:gd name="connsiteX54" fmla="*/ 14277975 w 17402175"/>
              <a:gd name="connsiteY54" fmla="*/ 3333749 h 6857999"/>
              <a:gd name="connsiteX55" fmla="*/ 6791327 w 17402175"/>
              <a:gd name="connsiteY55" fmla="*/ 3333749 h 6857999"/>
              <a:gd name="connsiteX56" fmla="*/ 6791327 w 17402175"/>
              <a:gd name="connsiteY56" fmla="*/ 3695699 h 6857999"/>
              <a:gd name="connsiteX57" fmla="*/ 14277975 w 17402175"/>
              <a:gd name="connsiteY57" fmla="*/ 3695699 h 6857999"/>
              <a:gd name="connsiteX58" fmla="*/ 14277975 w 17402175"/>
              <a:gd name="connsiteY58" fmla="*/ 4676774 h 6857999"/>
              <a:gd name="connsiteX59" fmla="*/ 3343276 w 17402175"/>
              <a:gd name="connsiteY59" fmla="*/ 4676774 h 6857999"/>
              <a:gd name="connsiteX60" fmla="*/ 3343276 w 17402175"/>
              <a:gd name="connsiteY60" fmla="*/ 4952999 h 6857999"/>
              <a:gd name="connsiteX61" fmla="*/ 14277975 w 17402175"/>
              <a:gd name="connsiteY61" fmla="*/ 4952999 h 6857999"/>
              <a:gd name="connsiteX62" fmla="*/ 14277975 w 17402175"/>
              <a:gd name="connsiteY62" fmla="*/ 5853111 h 6857999"/>
              <a:gd name="connsiteX63" fmla="*/ 7439026 w 17402175"/>
              <a:gd name="connsiteY63" fmla="*/ 5853111 h 6857999"/>
              <a:gd name="connsiteX64" fmla="*/ 7439026 w 17402175"/>
              <a:gd name="connsiteY64" fmla="*/ 6215061 h 6857999"/>
              <a:gd name="connsiteX65" fmla="*/ 14277975 w 17402175"/>
              <a:gd name="connsiteY65" fmla="*/ 6215061 h 6857999"/>
              <a:gd name="connsiteX66" fmla="*/ 14277975 w 17402175"/>
              <a:gd name="connsiteY66" fmla="*/ 6857999 h 6857999"/>
              <a:gd name="connsiteX67" fmla="*/ 2085978 w 17402175"/>
              <a:gd name="connsiteY67" fmla="*/ 6857999 h 6857999"/>
              <a:gd name="connsiteX68" fmla="*/ 2085978 w 17402175"/>
              <a:gd name="connsiteY68" fmla="*/ 6657973 h 6857999"/>
              <a:gd name="connsiteX69" fmla="*/ 9963150 w 17402175"/>
              <a:gd name="connsiteY69" fmla="*/ 6657973 h 6857999"/>
              <a:gd name="connsiteX70" fmla="*/ 9963150 w 17402175"/>
              <a:gd name="connsiteY70" fmla="*/ 6400799 h 6857999"/>
              <a:gd name="connsiteX71" fmla="*/ 2085978 w 17402175"/>
              <a:gd name="connsiteY71" fmla="*/ 6400799 h 6857999"/>
              <a:gd name="connsiteX72" fmla="*/ 2085978 w 17402175"/>
              <a:gd name="connsiteY72" fmla="*/ 5591174 h 6857999"/>
              <a:gd name="connsiteX73" fmla="*/ 11163300 w 17402175"/>
              <a:gd name="connsiteY73" fmla="*/ 5591174 h 6857999"/>
              <a:gd name="connsiteX74" fmla="*/ 11163300 w 17402175"/>
              <a:gd name="connsiteY74" fmla="*/ 5229224 h 6857999"/>
              <a:gd name="connsiteX75" fmla="*/ 2085978 w 17402175"/>
              <a:gd name="connsiteY75" fmla="*/ 5229224 h 6857999"/>
              <a:gd name="connsiteX76" fmla="*/ 2085978 w 17402175"/>
              <a:gd name="connsiteY76" fmla="*/ 4324349 h 6857999"/>
              <a:gd name="connsiteX77" fmla="*/ 13573125 w 17402175"/>
              <a:gd name="connsiteY77" fmla="*/ 4324349 h 6857999"/>
              <a:gd name="connsiteX78" fmla="*/ 13573125 w 17402175"/>
              <a:gd name="connsiteY78" fmla="*/ 4048124 h 6857999"/>
              <a:gd name="connsiteX79" fmla="*/ 2085978 w 17402175"/>
              <a:gd name="connsiteY79" fmla="*/ 4048124 h 6857999"/>
              <a:gd name="connsiteX80" fmla="*/ 2085978 w 17402175"/>
              <a:gd name="connsiteY80" fmla="*/ 3067050 h 6857999"/>
              <a:gd name="connsiteX81" fmla="*/ 11268075 w 17402175"/>
              <a:gd name="connsiteY81" fmla="*/ 3067050 h 6857999"/>
              <a:gd name="connsiteX82" fmla="*/ 11268075 w 17402175"/>
              <a:gd name="connsiteY82" fmla="*/ 2705100 h 6857999"/>
              <a:gd name="connsiteX83" fmla="*/ 2085978 w 17402175"/>
              <a:gd name="connsiteY83" fmla="*/ 2705100 h 6857999"/>
              <a:gd name="connsiteX84" fmla="*/ 2085978 w 17402175"/>
              <a:gd name="connsiteY84" fmla="*/ 1809750 h 6857999"/>
              <a:gd name="connsiteX85" fmla="*/ 11115675 w 17402175"/>
              <a:gd name="connsiteY85" fmla="*/ 1809750 h 6857999"/>
              <a:gd name="connsiteX86" fmla="*/ 11115675 w 17402175"/>
              <a:gd name="connsiteY86" fmla="*/ 1447800 h 6857999"/>
              <a:gd name="connsiteX87" fmla="*/ 2085978 w 17402175"/>
              <a:gd name="connsiteY87" fmla="*/ 1447800 h 6857999"/>
              <a:gd name="connsiteX88" fmla="*/ 2085978 w 17402175"/>
              <a:gd name="connsiteY88" fmla="*/ 609600 h 6857999"/>
              <a:gd name="connsiteX89" fmla="*/ 11610975 w 17402175"/>
              <a:gd name="connsiteY89" fmla="*/ 609600 h 6857999"/>
              <a:gd name="connsiteX90" fmla="*/ 11610975 w 17402175"/>
              <a:gd name="connsiteY90" fmla="*/ 247650 h 6857999"/>
              <a:gd name="connsiteX91" fmla="*/ 2085978 w 17402175"/>
              <a:gd name="connsiteY91" fmla="*/ 247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7402175" h="6857999">
                <a:moveTo>
                  <a:pt x="0" y="6400799"/>
                </a:moveTo>
                <a:lnTo>
                  <a:pt x="2085978" y="6400799"/>
                </a:lnTo>
                <a:lnTo>
                  <a:pt x="2085978" y="6657973"/>
                </a:lnTo>
                <a:lnTo>
                  <a:pt x="0" y="6657973"/>
                </a:lnTo>
                <a:close/>
                <a:moveTo>
                  <a:pt x="14277975" y="5853111"/>
                </a:moveTo>
                <a:lnTo>
                  <a:pt x="17402175" y="5853111"/>
                </a:lnTo>
                <a:lnTo>
                  <a:pt x="17402175" y="6215061"/>
                </a:lnTo>
                <a:lnTo>
                  <a:pt x="14277975" y="6215061"/>
                </a:lnTo>
                <a:close/>
                <a:moveTo>
                  <a:pt x="1200151" y="5229224"/>
                </a:moveTo>
                <a:lnTo>
                  <a:pt x="2085978" y="5229224"/>
                </a:lnTo>
                <a:lnTo>
                  <a:pt x="2085978" y="5591174"/>
                </a:lnTo>
                <a:lnTo>
                  <a:pt x="1200151" y="5591174"/>
                </a:lnTo>
                <a:close/>
                <a:moveTo>
                  <a:pt x="14277975" y="4676774"/>
                </a:moveTo>
                <a:lnTo>
                  <a:pt x="15611475" y="4676774"/>
                </a:lnTo>
                <a:lnTo>
                  <a:pt x="15611475" y="4952999"/>
                </a:lnTo>
                <a:lnTo>
                  <a:pt x="14277975" y="4952999"/>
                </a:lnTo>
                <a:close/>
                <a:moveTo>
                  <a:pt x="1304926" y="4048124"/>
                </a:moveTo>
                <a:lnTo>
                  <a:pt x="2085978" y="4048124"/>
                </a:lnTo>
                <a:lnTo>
                  <a:pt x="2085978" y="4324349"/>
                </a:lnTo>
                <a:lnTo>
                  <a:pt x="1304926" y="4324349"/>
                </a:lnTo>
                <a:close/>
                <a:moveTo>
                  <a:pt x="14277975" y="3333749"/>
                </a:moveTo>
                <a:lnTo>
                  <a:pt x="16754475" y="3333749"/>
                </a:lnTo>
                <a:lnTo>
                  <a:pt x="16754475" y="3695699"/>
                </a:lnTo>
                <a:lnTo>
                  <a:pt x="14277975" y="3695699"/>
                </a:lnTo>
                <a:close/>
                <a:moveTo>
                  <a:pt x="1304927" y="2705100"/>
                </a:moveTo>
                <a:lnTo>
                  <a:pt x="2085978" y="2705100"/>
                </a:lnTo>
                <a:lnTo>
                  <a:pt x="2085978" y="3067050"/>
                </a:lnTo>
                <a:lnTo>
                  <a:pt x="1304927" y="3067050"/>
                </a:lnTo>
                <a:close/>
                <a:moveTo>
                  <a:pt x="14277975" y="2076450"/>
                </a:moveTo>
                <a:lnTo>
                  <a:pt x="15611475" y="2076450"/>
                </a:lnTo>
                <a:lnTo>
                  <a:pt x="15611475" y="2438400"/>
                </a:lnTo>
                <a:lnTo>
                  <a:pt x="14277975" y="2438400"/>
                </a:lnTo>
                <a:close/>
                <a:moveTo>
                  <a:pt x="1152527" y="1447800"/>
                </a:moveTo>
                <a:lnTo>
                  <a:pt x="2085978" y="1447800"/>
                </a:lnTo>
                <a:lnTo>
                  <a:pt x="2085978" y="1809750"/>
                </a:lnTo>
                <a:lnTo>
                  <a:pt x="1152527" y="1809750"/>
                </a:lnTo>
                <a:close/>
                <a:moveTo>
                  <a:pt x="14277975" y="857250"/>
                </a:moveTo>
                <a:lnTo>
                  <a:pt x="15211425" y="857250"/>
                </a:lnTo>
                <a:lnTo>
                  <a:pt x="15211425" y="1219200"/>
                </a:lnTo>
                <a:lnTo>
                  <a:pt x="14277975" y="1219200"/>
                </a:lnTo>
                <a:close/>
                <a:moveTo>
                  <a:pt x="1647828" y="247650"/>
                </a:moveTo>
                <a:lnTo>
                  <a:pt x="2085978" y="247650"/>
                </a:lnTo>
                <a:lnTo>
                  <a:pt x="2085978" y="609600"/>
                </a:lnTo>
                <a:lnTo>
                  <a:pt x="1647828" y="609600"/>
                </a:lnTo>
                <a:close/>
                <a:moveTo>
                  <a:pt x="2085978" y="0"/>
                </a:moveTo>
                <a:lnTo>
                  <a:pt x="14277975" y="0"/>
                </a:lnTo>
                <a:lnTo>
                  <a:pt x="14277975" y="857250"/>
                </a:lnTo>
                <a:lnTo>
                  <a:pt x="5248277" y="857250"/>
                </a:lnTo>
                <a:lnTo>
                  <a:pt x="5248277" y="1219200"/>
                </a:lnTo>
                <a:lnTo>
                  <a:pt x="14277975" y="1219200"/>
                </a:lnTo>
                <a:lnTo>
                  <a:pt x="14277975" y="2076450"/>
                </a:lnTo>
                <a:lnTo>
                  <a:pt x="5648327" y="2076450"/>
                </a:lnTo>
                <a:lnTo>
                  <a:pt x="5648327" y="2438400"/>
                </a:lnTo>
                <a:lnTo>
                  <a:pt x="14277975" y="2438400"/>
                </a:lnTo>
                <a:lnTo>
                  <a:pt x="14277975" y="3333749"/>
                </a:lnTo>
                <a:lnTo>
                  <a:pt x="6791327" y="3333749"/>
                </a:lnTo>
                <a:lnTo>
                  <a:pt x="6791327" y="3695699"/>
                </a:lnTo>
                <a:lnTo>
                  <a:pt x="14277975" y="3695699"/>
                </a:lnTo>
                <a:lnTo>
                  <a:pt x="14277975" y="4676774"/>
                </a:lnTo>
                <a:lnTo>
                  <a:pt x="3343276" y="4676774"/>
                </a:lnTo>
                <a:lnTo>
                  <a:pt x="3343276" y="4952999"/>
                </a:lnTo>
                <a:lnTo>
                  <a:pt x="14277975" y="4952999"/>
                </a:lnTo>
                <a:lnTo>
                  <a:pt x="14277975" y="5853111"/>
                </a:lnTo>
                <a:lnTo>
                  <a:pt x="7439026" y="5853111"/>
                </a:lnTo>
                <a:lnTo>
                  <a:pt x="7439026" y="6215061"/>
                </a:lnTo>
                <a:lnTo>
                  <a:pt x="14277975" y="6215061"/>
                </a:lnTo>
                <a:lnTo>
                  <a:pt x="14277975" y="6857999"/>
                </a:lnTo>
                <a:lnTo>
                  <a:pt x="2085978" y="6857999"/>
                </a:lnTo>
                <a:lnTo>
                  <a:pt x="2085978" y="6657973"/>
                </a:lnTo>
                <a:lnTo>
                  <a:pt x="9963150" y="6657973"/>
                </a:lnTo>
                <a:lnTo>
                  <a:pt x="9963150" y="6400799"/>
                </a:lnTo>
                <a:lnTo>
                  <a:pt x="2085978" y="6400799"/>
                </a:lnTo>
                <a:lnTo>
                  <a:pt x="2085978" y="5591174"/>
                </a:lnTo>
                <a:lnTo>
                  <a:pt x="11163300" y="5591174"/>
                </a:lnTo>
                <a:lnTo>
                  <a:pt x="11163300" y="5229224"/>
                </a:lnTo>
                <a:lnTo>
                  <a:pt x="2085978" y="5229224"/>
                </a:lnTo>
                <a:lnTo>
                  <a:pt x="2085978" y="4324349"/>
                </a:lnTo>
                <a:lnTo>
                  <a:pt x="13573125" y="4324349"/>
                </a:lnTo>
                <a:lnTo>
                  <a:pt x="13573125" y="4048124"/>
                </a:lnTo>
                <a:lnTo>
                  <a:pt x="2085978" y="4048124"/>
                </a:lnTo>
                <a:lnTo>
                  <a:pt x="2085978" y="3067050"/>
                </a:lnTo>
                <a:lnTo>
                  <a:pt x="11268075" y="3067050"/>
                </a:lnTo>
                <a:lnTo>
                  <a:pt x="11268075" y="2705100"/>
                </a:lnTo>
                <a:lnTo>
                  <a:pt x="2085978" y="2705100"/>
                </a:lnTo>
                <a:lnTo>
                  <a:pt x="2085978" y="1809750"/>
                </a:lnTo>
                <a:lnTo>
                  <a:pt x="11115675" y="1809750"/>
                </a:lnTo>
                <a:lnTo>
                  <a:pt x="11115675" y="1447800"/>
                </a:lnTo>
                <a:lnTo>
                  <a:pt x="2085978" y="1447800"/>
                </a:lnTo>
                <a:lnTo>
                  <a:pt x="2085978" y="609600"/>
                </a:lnTo>
                <a:lnTo>
                  <a:pt x="11610975" y="609600"/>
                </a:lnTo>
                <a:lnTo>
                  <a:pt x="11610975" y="247650"/>
                </a:lnTo>
                <a:lnTo>
                  <a:pt x="2085978" y="247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8840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FDE7A-6081-4FE9-B632-F07CB47B85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C7745D3-0A1A-4BAC-AA11-42832364AD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05088" y="1"/>
            <a:ext cx="17402175" cy="6857999"/>
          </a:xfrm>
          <a:custGeom>
            <a:avLst/>
            <a:gdLst>
              <a:gd name="connsiteX0" fmla="*/ 0 w 17402175"/>
              <a:gd name="connsiteY0" fmla="*/ 6400799 h 6857999"/>
              <a:gd name="connsiteX1" fmla="*/ 2085978 w 17402175"/>
              <a:gd name="connsiteY1" fmla="*/ 6400799 h 6857999"/>
              <a:gd name="connsiteX2" fmla="*/ 2085978 w 17402175"/>
              <a:gd name="connsiteY2" fmla="*/ 6657973 h 6857999"/>
              <a:gd name="connsiteX3" fmla="*/ 0 w 17402175"/>
              <a:gd name="connsiteY3" fmla="*/ 6657973 h 6857999"/>
              <a:gd name="connsiteX4" fmla="*/ 14277975 w 17402175"/>
              <a:gd name="connsiteY4" fmla="*/ 5853111 h 6857999"/>
              <a:gd name="connsiteX5" fmla="*/ 17402175 w 17402175"/>
              <a:gd name="connsiteY5" fmla="*/ 5853111 h 6857999"/>
              <a:gd name="connsiteX6" fmla="*/ 17402175 w 17402175"/>
              <a:gd name="connsiteY6" fmla="*/ 6215061 h 6857999"/>
              <a:gd name="connsiteX7" fmla="*/ 14277975 w 17402175"/>
              <a:gd name="connsiteY7" fmla="*/ 6215061 h 6857999"/>
              <a:gd name="connsiteX8" fmla="*/ 1200151 w 17402175"/>
              <a:gd name="connsiteY8" fmla="*/ 5229224 h 6857999"/>
              <a:gd name="connsiteX9" fmla="*/ 2085978 w 17402175"/>
              <a:gd name="connsiteY9" fmla="*/ 5229224 h 6857999"/>
              <a:gd name="connsiteX10" fmla="*/ 2085978 w 17402175"/>
              <a:gd name="connsiteY10" fmla="*/ 5591174 h 6857999"/>
              <a:gd name="connsiteX11" fmla="*/ 1200151 w 17402175"/>
              <a:gd name="connsiteY11" fmla="*/ 5591174 h 6857999"/>
              <a:gd name="connsiteX12" fmla="*/ 14277975 w 17402175"/>
              <a:gd name="connsiteY12" fmla="*/ 4676774 h 6857999"/>
              <a:gd name="connsiteX13" fmla="*/ 15611475 w 17402175"/>
              <a:gd name="connsiteY13" fmla="*/ 4676774 h 6857999"/>
              <a:gd name="connsiteX14" fmla="*/ 15611475 w 17402175"/>
              <a:gd name="connsiteY14" fmla="*/ 4952999 h 6857999"/>
              <a:gd name="connsiteX15" fmla="*/ 14277975 w 17402175"/>
              <a:gd name="connsiteY15" fmla="*/ 4952999 h 6857999"/>
              <a:gd name="connsiteX16" fmla="*/ 1304926 w 17402175"/>
              <a:gd name="connsiteY16" fmla="*/ 4048124 h 6857999"/>
              <a:gd name="connsiteX17" fmla="*/ 2085978 w 17402175"/>
              <a:gd name="connsiteY17" fmla="*/ 4048124 h 6857999"/>
              <a:gd name="connsiteX18" fmla="*/ 2085978 w 17402175"/>
              <a:gd name="connsiteY18" fmla="*/ 4324349 h 6857999"/>
              <a:gd name="connsiteX19" fmla="*/ 1304926 w 17402175"/>
              <a:gd name="connsiteY19" fmla="*/ 4324349 h 6857999"/>
              <a:gd name="connsiteX20" fmla="*/ 14277975 w 17402175"/>
              <a:gd name="connsiteY20" fmla="*/ 3333749 h 6857999"/>
              <a:gd name="connsiteX21" fmla="*/ 16754475 w 17402175"/>
              <a:gd name="connsiteY21" fmla="*/ 3333749 h 6857999"/>
              <a:gd name="connsiteX22" fmla="*/ 16754475 w 17402175"/>
              <a:gd name="connsiteY22" fmla="*/ 3695699 h 6857999"/>
              <a:gd name="connsiteX23" fmla="*/ 14277975 w 17402175"/>
              <a:gd name="connsiteY23" fmla="*/ 3695699 h 6857999"/>
              <a:gd name="connsiteX24" fmla="*/ 1304927 w 17402175"/>
              <a:gd name="connsiteY24" fmla="*/ 2705100 h 6857999"/>
              <a:gd name="connsiteX25" fmla="*/ 2085978 w 17402175"/>
              <a:gd name="connsiteY25" fmla="*/ 2705100 h 6857999"/>
              <a:gd name="connsiteX26" fmla="*/ 2085978 w 17402175"/>
              <a:gd name="connsiteY26" fmla="*/ 3067050 h 6857999"/>
              <a:gd name="connsiteX27" fmla="*/ 1304927 w 17402175"/>
              <a:gd name="connsiteY27" fmla="*/ 3067050 h 6857999"/>
              <a:gd name="connsiteX28" fmla="*/ 14277975 w 17402175"/>
              <a:gd name="connsiteY28" fmla="*/ 2076450 h 6857999"/>
              <a:gd name="connsiteX29" fmla="*/ 15611475 w 17402175"/>
              <a:gd name="connsiteY29" fmla="*/ 2076450 h 6857999"/>
              <a:gd name="connsiteX30" fmla="*/ 15611475 w 17402175"/>
              <a:gd name="connsiteY30" fmla="*/ 2438400 h 6857999"/>
              <a:gd name="connsiteX31" fmla="*/ 14277975 w 17402175"/>
              <a:gd name="connsiteY31" fmla="*/ 2438400 h 6857999"/>
              <a:gd name="connsiteX32" fmla="*/ 1152527 w 17402175"/>
              <a:gd name="connsiteY32" fmla="*/ 1447800 h 6857999"/>
              <a:gd name="connsiteX33" fmla="*/ 2085978 w 17402175"/>
              <a:gd name="connsiteY33" fmla="*/ 1447800 h 6857999"/>
              <a:gd name="connsiteX34" fmla="*/ 2085978 w 17402175"/>
              <a:gd name="connsiteY34" fmla="*/ 1809750 h 6857999"/>
              <a:gd name="connsiteX35" fmla="*/ 1152527 w 17402175"/>
              <a:gd name="connsiteY35" fmla="*/ 1809750 h 6857999"/>
              <a:gd name="connsiteX36" fmla="*/ 14277975 w 17402175"/>
              <a:gd name="connsiteY36" fmla="*/ 857250 h 6857999"/>
              <a:gd name="connsiteX37" fmla="*/ 15211425 w 17402175"/>
              <a:gd name="connsiteY37" fmla="*/ 857250 h 6857999"/>
              <a:gd name="connsiteX38" fmla="*/ 15211425 w 17402175"/>
              <a:gd name="connsiteY38" fmla="*/ 1219200 h 6857999"/>
              <a:gd name="connsiteX39" fmla="*/ 14277975 w 17402175"/>
              <a:gd name="connsiteY39" fmla="*/ 1219200 h 6857999"/>
              <a:gd name="connsiteX40" fmla="*/ 1647828 w 17402175"/>
              <a:gd name="connsiteY40" fmla="*/ 247650 h 6857999"/>
              <a:gd name="connsiteX41" fmla="*/ 2085978 w 17402175"/>
              <a:gd name="connsiteY41" fmla="*/ 247650 h 6857999"/>
              <a:gd name="connsiteX42" fmla="*/ 2085978 w 17402175"/>
              <a:gd name="connsiteY42" fmla="*/ 609600 h 6857999"/>
              <a:gd name="connsiteX43" fmla="*/ 1647828 w 17402175"/>
              <a:gd name="connsiteY43" fmla="*/ 609600 h 6857999"/>
              <a:gd name="connsiteX44" fmla="*/ 2085978 w 17402175"/>
              <a:gd name="connsiteY44" fmla="*/ 0 h 6857999"/>
              <a:gd name="connsiteX45" fmla="*/ 14277975 w 17402175"/>
              <a:gd name="connsiteY45" fmla="*/ 0 h 6857999"/>
              <a:gd name="connsiteX46" fmla="*/ 14277975 w 17402175"/>
              <a:gd name="connsiteY46" fmla="*/ 857250 h 6857999"/>
              <a:gd name="connsiteX47" fmla="*/ 5248277 w 17402175"/>
              <a:gd name="connsiteY47" fmla="*/ 857250 h 6857999"/>
              <a:gd name="connsiteX48" fmla="*/ 5248277 w 17402175"/>
              <a:gd name="connsiteY48" fmla="*/ 1219200 h 6857999"/>
              <a:gd name="connsiteX49" fmla="*/ 14277975 w 17402175"/>
              <a:gd name="connsiteY49" fmla="*/ 1219200 h 6857999"/>
              <a:gd name="connsiteX50" fmla="*/ 14277975 w 17402175"/>
              <a:gd name="connsiteY50" fmla="*/ 2076450 h 6857999"/>
              <a:gd name="connsiteX51" fmla="*/ 5648327 w 17402175"/>
              <a:gd name="connsiteY51" fmla="*/ 2076450 h 6857999"/>
              <a:gd name="connsiteX52" fmla="*/ 5648327 w 17402175"/>
              <a:gd name="connsiteY52" fmla="*/ 2438400 h 6857999"/>
              <a:gd name="connsiteX53" fmla="*/ 14277975 w 17402175"/>
              <a:gd name="connsiteY53" fmla="*/ 2438400 h 6857999"/>
              <a:gd name="connsiteX54" fmla="*/ 14277975 w 17402175"/>
              <a:gd name="connsiteY54" fmla="*/ 3333749 h 6857999"/>
              <a:gd name="connsiteX55" fmla="*/ 6791327 w 17402175"/>
              <a:gd name="connsiteY55" fmla="*/ 3333749 h 6857999"/>
              <a:gd name="connsiteX56" fmla="*/ 6791327 w 17402175"/>
              <a:gd name="connsiteY56" fmla="*/ 3695699 h 6857999"/>
              <a:gd name="connsiteX57" fmla="*/ 14277975 w 17402175"/>
              <a:gd name="connsiteY57" fmla="*/ 3695699 h 6857999"/>
              <a:gd name="connsiteX58" fmla="*/ 14277975 w 17402175"/>
              <a:gd name="connsiteY58" fmla="*/ 4676774 h 6857999"/>
              <a:gd name="connsiteX59" fmla="*/ 3343276 w 17402175"/>
              <a:gd name="connsiteY59" fmla="*/ 4676774 h 6857999"/>
              <a:gd name="connsiteX60" fmla="*/ 3343276 w 17402175"/>
              <a:gd name="connsiteY60" fmla="*/ 4952999 h 6857999"/>
              <a:gd name="connsiteX61" fmla="*/ 14277975 w 17402175"/>
              <a:gd name="connsiteY61" fmla="*/ 4952999 h 6857999"/>
              <a:gd name="connsiteX62" fmla="*/ 14277975 w 17402175"/>
              <a:gd name="connsiteY62" fmla="*/ 5853111 h 6857999"/>
              <a:gd name="connsiteX63" fmla="*/ 7439026 w 17402175"/>
              <a:gd name="connsiteY63" fmla="*/ 5853111 h 6857999"/>
              <a:gd name="connsiteX64" fmla="*/ 7439026 w 17402175"/>
              <a:gd name="connsiteY64" fmla="*/ 6215061 h 6857999"/>
              <a:gd name="connsiteX65" fmla="*/ 14277975 w 17402175"/>
              <a:gd name="connsiteY65" fmla="*/ 6215061 h 6857999"/>
              <a:gd name="connsiteX66" fmla="*/ 14277975 w 17402175"/>
              <a:gd name="connsiteY66" fmla="*/ 6857999 h 6857999"/>
              <a:gd name="connsiteX67" fmla="*/ 2085978 w 17402175"/>
              <a:gd name="connsiteY67" fmla="*/ 6857999 h 6857999"/>
              <a:gd name="connsiteX68" fmla="*/ 2085978 w 17402175"/>
              <a:gd name="connsiteY68" fmla="*/ 6657973 h 6857999"/>
              <a:gd name="connsiteX69" fmla="*/ 9963150 w 17402175"/>
              <a:gd name="connsiteY69" fmla="*/ 6657973 h 6857999"/>
              <a:gd name="connsiteX70" fmla="*/ 9963150 w 17402175"/>
              <a:gd name="connsiteY70" fmla="*/ 6400799 h 6857999"/>
              <a:gd name="connsiteX71" fmla="*/ 2085978 w 17402175"/>
              <a:gd name="connsiteY71" fmla="*/ 6400799 h 6857999"/>
              <a:gd name="connsiteX72" fmla="*/ 2085978 w 17402175"/>
              <a:gd name="connsiteY72" fmla="*/ 5591174 h 6857999"/>
              <a:gd name="connsiteX73" fmla="*/ 11163300 w 17402175"/>
              <a:gd name="connsiteY73" fmla="*/ 5591174 h 6857999"/>
              <a:gd name="connsiteX74" fmla="*/ 11163300 w 17402175"/>
              <a:gd name="connsiteY74" fmla="*/ 5229224 h 6857999"/>
              <a:gd name="connsiteX75" fmla="*/ 2085978 w 17402175"/>
              <a:gd name="connsiteY75" fmla="*/ 5229224 h 6857999"/>
              <a:gd name="connsiteX76" fmla="*/ 2085978 w 17402175"/>
              <a:gd name="connsiteY76" fmla="*/ 4324349 h 6857999"/>
              <a:gd name="connsiteX77" fmla="*/ 13573125 w 17402175"/>
              <a:gd name="connsiteY77" fmla="*/ 4324349 h 6857999"/>
              <a:gd name="connsiteX78" fmla="*/ 13573125 w 17402175"/>
              <a:gd name="connsiteY78" fmla="*/ 4048124 h 6857999"/>
              <a:gd name="connsiteX79" fmla="*/ 2085978 w 17402175"/>
              <a:gd name="connsiteY79" fmla="*/ 4048124 h 6857999"/>
              <a:gd name="connsiteX80" fmla="*/ 2085978 w 17402175"/>
              <a:gd name="connsiteY80" fmla="*/ 3067050 h 6857999"/>
              <a:gd name="connsiteX81" fmla="*/ 11268075 w 17402175"/>
              <a:gd name="connsiteY81" fmla="*/ 3067050 h 6857999"/>
              <a:gd name="connsiteX82" fmla="*/ 11268075 w 17402175"/>
              <a:gd name="connsiteY82" fmla="*/ 2705100 h 6857999"/>
              <a:gd name="connsiteX83" fmla="*/ 2085978 w 17402175"/>
              <a:gd name="connsiteY83" fmla="*/ 2705100 h 6857999"/>
              <a:gd name="connsiteX84" fmla="*/ 2085978 w 17402175"/>
              <a:gd name="connsiteY84" fmla="*/ 1809750 h 6857999"/>
              <a:gd name="connsiteX85" fmla="*/ 11115675 w 17402175"/>
              <a:gd name="connsiteY85" fmla="*/ 1809750 h 6857999"/>
              <a:gd name="connsiteX86" fmla="*/ 11115675 w 17402175"/>
              <a:gd name="connsiteY86" fmla="*/ 1447800 h 6857999"/>
              <a:gd name="connsiteX87" fmla="*/ 2085978 w 17402175"/>
              <a:gd name="connsiteY87" fmla="*/ 1447800 h 6857999"/>
              <a:gd name="connsiteX88" fmla="*/ 2085978 w 17402175"/>
              <a:gd name="connsiteY88" fmla="*/ 609600 h 6857999"/>
              <a:gd name="connsiteX89" fmla="*/ 11610975 w 17402175"/>
              <a:gd name="connsiteY89" fmla="*/ 609600 h 6857999"/>
              <a:gd name="connsiteX90" fmla="*/ 11610975 w 17402175"/>
              <a:gd name="connsiteY90" fmla="*/ 247650 h 6857999"/>
              <a:gd name="connsiteX91" fmla="*/ 2085978 w 17402175"/>
              <a:gd name="connsiteY91" fmla="*/ 247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7402175" h="6857999">
                <a:moveTo>
                  <a:pt x="0" y="6400799"/>
                </a:moveTo>
                <a:lnTo>
                  <a:pt x="2085978" y="6400799"/>
                </a:lnTo>
                <a:lnTo>
                  <a:pt x="2085978" y="6657973"/>
                </a:lnTo>
                <a:lnTo>
                  <a:pt x="0" y="6657973"/>
                </a:lnTo>
                <a:close/>
                <a:moveTo>
                  <a:pt x="14277975" y="5853111"/>
                </a:moveTo>
                <a:lnTo>
                  <a:pt x="17402175" y="5853111"/>
                </a:lnTo>
                <a:lnTo>
                  <a:pt x="17402175" y="6215061"/>
                </a:lnTo>
                <a:lnTo>
                  <a:pt x="14277975" y="6215061"/>
                </a:lnTo>
                <a:close/>
                <a:moveTo>
                  <a:pt x="1200151" y="5229224"/>
                </a:moveTo>
                <a:lnTo>
                  <a:pt x="2085978" y="5229224"/>
                </a:lnTo>
                <a:lnTo>
                  <a:pt x="2085978" y="5591174"/>
                </a:lnTo>
                <a:lnTo>
                  <a:pt x="1200151" y="5591174"/>
                </a:lnTo>
                <a:close/>
                <a:moveTo>
                  <a:pt x="14277975" y="4676774"/>
                </a:moveTo>
                <a:lnTo>
                  <a:pt x="15611475" y="4676774"/>
                </a:lnTo>
                <a:lnTo>
                  <a:pt x="15611475" y="4952999"/>
                </a:lnTo>
                <a:lnTo>
                  <a:pt x="14277975" y="4952999"/>
                </a:lnTo>
                <a:close/>
                <a:moveTo>
                  <a:pt x="1304926" y="4048124"/>
                </a:moveTo>
                <a:lnTo>
                  <a:pt x="2085978" y="4048124"/>
                </a:lnTo>
                <a:lnTo>
                  <a:pt x="2085978" y="4324349"/>
                </a:lnTo>
                <a:lnTo>
                  <a:pt x="1304926" y="4324349"/>
                </a:lnTo>
                <a:close/>
                <a:moveTo>
                  <a:pt x="14277975" y="3333749"/>
                </a:moveTo>
                <a:lnTo>
                  <a:pt x="16754475" y="3333749"/>
                </a:lnTo>
                <a:lnTo>
                  <a:pt x="16754475" y="3695699"/>
                </a:lnTo>
                <a:lnTo>
                  <a:pt x="14277975" y="3695699"/>
                </a:lnTo>
                <a:close/>
                <a:moveTo>
                  <a:pt x="1304927" y="2705100"/>
                </a:moveTo>
                <a:lnTo>
                  <a:pt x="2085978" y="2705100"/>
                </a:lnTo>
                <a:lnTo>
                  <a:pt x="2085978" y="3067050"/>
                </a:lnTo>
                <a:lnTo>
                  <a:pt x="1304927" y="3067050"/>
                </a:lnTo>
                <a:close/>
                <a:moveTo>
                  <a:pt x="14277975" y="2076450"/>
                </a:moveTo>
                <a:lnTo>
                  <a:pt x="15611475" y="2076450"/>
                </a:lnTo>
                <a:lnTo>
                  <a:pt x="15611475" y="2438400"/>
                </a:lnTo>
                <a:lnTo>
                  <a:pt x="14277975" y="2438400"/>
                </a:lnTo>
                <a:close/>
                <a:moveTo>
                  <a:pt x="1152527" y="1447800"/>
                </a:moveTo>
                <a:lnTo>
                  <a:pt x="2085978" y="1447800"/>
                </a:lnTo>
                <a:lnTo>
                  <a:pt x="2085978" y="1809750"/>
                </a:lnTo>
                <a:lnTo>
                  <a:pt x="1152527" y="1809750"/>
                </a:lnTo>
                <a:close/>
                <a:moveTo>
                  <a:pt x="14277975" y="857250"/>
                </a:moveTo>
                <a:lnTo>
                  <a:pt x="15211425" y="857250"/>
                </a:lnTo>
                <a:lnTo>
                  <a:pt x="15211425" y="1219200"/>
                </a:lnTo>
                <a:lnTo>
                  <a:pt x="14277975" y="1219200"/>
                </a:lnTo>
                <a:close/>
                <a:moveTo>
                  <a:pt x="1647828" y="247650"/>
                </a:moveTo>
                <a:lnTo>
                  <a:pt x="2085978" y="247650"/>
                </a:lnTo>
                <a:lnTo>
                  <a:pt x="2085978" y="609600"/>
                </a:lnTo>
                <a:lnTo>
                  <a:pt x="1647828" y="609600"/>
                </a:lnTo>
                <a:close/>
                <a:moveTo>
                  <a:pt x="2085978" y="0"/>
                </a:moveTo>
                <a:lnTo>
                  <a:pt x="14277975" y="0"/>
                </a:lnTo>
                <a:lnTo>
                  <a:pt x="14277975" y="857250"/>
                </a:lnTo>
                <a:lnTo>
                  <a:pt x="5248277" y="857250"/>
                </a:lnTo>
                <a:lnTo>
                  <a:pt x="5248277" y="1219200"/>
                </a:lnTo>
                <a:lnTo>
                  <a:pt x="14277975" y="1219200"/>
                </a:lnTo>
                <a:lnTo>
                  <a:pt x="14277975" y="2076450"/>
                </a:lnTo>
                <a:lnTo>
                  <a:pt x="5648327" y="2076450"/>
                </a:lnTo>
                <a:lnTo>
                  <a:pt x="5648327" y="2438400"/>
                </a:lnTo>
                <a:lnTo>
                  <a:pt x="14277975" y="2438400"/>
                </a:lnTo>
                <a:lnTo>
                  <a:pt x="14277975" y="3333749"/>
                </a:lnTo>
                <a:lnTo>
                  <a:pt x="6791327" y="3333749"/>
                </a:lnTo>
                <a:lnTo>
                  <a:pt x="6791327" y="3695699"/>
                </a:lnTo>
                <a:lnTo>
                  <a:pt x="14277975" y="3695699"/>
                </a:lnTo>
                <a:lnTo>
                  <a:pt x="14277975" y="4676774"/>
                </a:lnTo>
                <a:lnTo>
                  <a:pt x="3343276" y="4676774"/>
                </a:lnTo>
                <a:lnTo>
                  <a:pt x="3343276" y="4952999"/>
                </a:lnTo>
                <a:lnTo>
                  <a:pt x="14277975" y="4952999"/>
                </a:lnTo>
                <a:lnTo>
                  <a:pt x="14277975" y="5853111"/>
                </a:lnTo>
                <a:lnTo>
                  <a:pt x="7439026" y="5853111"/>
                </a:lnTo>
                <a:lnTo>
                  <a:pt x="7439026" y="6215061"/>
                </a:lnTo>
                <a:lnTo>
                  <a:pt x="14277975" y="6215061"/>
                </a:lnTo>
                <a:lnTo>
                  <a:pt x="14277975" y="6857999"/>
                </a:lnTo>
                <a:lnTo>
                  <a:pt x="2085978" y="6857999"/>
                </a:lnTo>
                <a:lnTo>
                  <a:pt x="2085978" y="6657973"/>
                </a:lnTo>
                <a:lnTo>
                  <a:pt x="9963150" y="6657973"/>
                </a:lnTo>
                <a:lnTo>
                  <a:pt x="9963150" y="6400799"/>
                </a:lnTo>
                <a:lnTo>
                  <a:pt x="2085978" y="6400799"/>
                </a:lnTo>
                <a:lnTo>
                  <a:pt x="2085978" y="5591174"/>
                </a:lnTo>
                <a:lnTo>
                  <a:pt x="11163300" y="5591174"/>
                </a:lnTo>
                <a:lnTo>
                  <a:pt x="11163300" y="5229224"/>
                </a:lnTo>
                <a:lnTo>
                  <a:pt x="2085978" y="5229224"/>
                </a:lnTo>
                <a:lnTo>
                  <a:pt x="2085978" y="4324349"/>
                </a:lnTo>
                <a:lnTo>
                  <a:pt x="13573125" y="4324349"/>
                </a:lnTo>
                <a:lnTo>
                  <a:pt x="13573125" y="4048124"/>
                </a:lnTo>
                <a:lnTo>
                  <a:pt x="2085978" y="4048124"/>
                </a:lnTo>
                <a:lnTo>
                  <a:pt x="2085978" y="3067050"/>
                </a:lnTo>
                <a:lnTo>
                  <a:pt x="11268075" y="3067050"/>
                </a:lnTo>
                <a:lnTo>
                  <a:pt x="11268075" y="2705100"/>
                </a:lnTo>
                <a:lnTo>
                  <a:pt x="2085978" y="2705100"/>
                </a:lnTo>
                <a:lnTo>
                  <a:pt x="2085978" y="1809750"/>
                </a:lnTo>
                <a:lnTo>
                  <a:pt x="11115675" y="1809750"/>
                </a:lnTo>
                <a:lnTo>
                  <a:pt x="11115675" y="1447800"/>
                </a:lnTo>
                <a:lnTo>
                  <a:pt x="2085978" y="1447800"/>
                </a:lnTo>
                <a:lnTo>
                  <a:pt x="2085978" y="609600"/>
                </a:lnTo>
                <a:lnTo>
                  <a:pt x="11610975" y="609600"/>
                </a:lnTo>
                <a:lnTo>
                  <a:pt x="11610975" y="247650"/>
                </a:lnTo>
                <a:lnTo>
                  <a:pt x="2085978" y="247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50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fill="hold" grpId="0" nodeType="withEffect" nodePh="1" p14:presetBounceEnd="8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Motion origin="layout" path="M 0.00469 -0.00278 L 0.05156 -0.00278 L -0.03437 -0.00278 L 0.00469 -0.00278 Z " pathEditMode="relative" ptsTypes="AAAA" p14:bounceEnd="80000">
                                          <p:cBhvr>
                                            <p:cTn id="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utoRev="1" fill="hold" grpId="0" nodeType="withEffect" nodePh="1" p14:presetBounceEnd="74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 p14:bounceEnd="74000">
                                          <p:cBhvr>
                                            <p:cTn id="8" dur="7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Motion origin="layout" path="M 0.00469 -0.00278 L 0.05156 -0.00278 L -0.03437 -0.00278 L 0.00469 -0.00278 Z " pathEditMode="relative" ptsTypes="AAAA">
                                          <p:cBhvr>
                                            <p:cTn id="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utoRev="1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7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2" grpId="0"/>
        </p:bldLst>
      </p:timing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68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9726-8C25-4C23-B3D3-99392864F0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EFA3A0-744A-45FE-8EBB-58473BE8C5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20050" y="1885950"/>
            <a:ext cx="3314700" cy="1347476"/>
          </a:xfrm>
          <a:prstGeom prst="parallelogram">
            <a:avLst/>
          </a:prstGeom>
          <a:solidFill>
            <a:schemeClr val="bg2">
              <a:lumMod val="90000"/>
            </a:schemeClr>
          </a:solidFill>
          <a:effectLst>
            <a:outerShdw blurRad="508000" dist="101600" dir="4200000" sx="102000" sy="102000" algn="tl" rotWithShape="0">
              <a:schemeClr val="bg1">
                <a:alpha val="5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184CD5B-5394-4AAE-83C0-B4F040DE17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43800" y="3714750"/>
            <a:ext cx="3314700" cy="1347476"/>
          </a:xfrm>
          <a:prstGeom prst="parallelogram">
            <a:avLst/>
          </a:prstGeom>
          <a:solidFill>
            <a:schemeClr val="bg2">
              <a:lumMod val="90000"/>
            </a:schemeClr>
          </a:solidFill>
          <a:effectLst>
            <a:outerShdw blurRad="508000" dist="101600" dir="4200000" sx="102000" sy="102000" algn="tl" rotWithShape="0">
              <a:schemeClr val="bg1">
                <a:alpha val="5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93D87CC-5740-4F36-806F-C228C385D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2755262"/>
            <a:ext cx="3314700" cy="1347476"/>
          </a:xfrm>
          <a:prstGeom prst="parallelogram">
            <a:avLst/>
          </a:prstGeom>
          <a:solidFill>
            <a:schemeClr val="bg2">
              <a:lumMod val="90000"/>
            </a:schemeClr>
          </a:solidFill>
          <a:effectLst>
            <a:outerShdw blurRad="508000" dist="101600" dir="4200000" sx="102000" sy="102000" algn="tl" rotWithShape="0">
              <a:schemeClr val="bg1">
                <a:alpha val="50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433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43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3" grpId="0" animBg="1"/>
      <p:bldP spid="5" grpId="0" animBg="1"/>
      <p:bldP spid="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DA54CD-8943-476B-8786-BCD4F3CD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95C91-AB1F-42FE-8437-3E859E147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46C65-AD5C-4B6C-8D44-FFE325FA3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2062F-C877-4E29-BDF3-E29D962C8F3C}" type="datetimeFigureOut">
              <a:rPr lang="id-ID" smtClean="0"/>
              <a:t>10/08/2017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72FF1-5D05-4BE1-A18F-8EF43A229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B00A6-9724-4124-939C-3FCF366F2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8593E-F7CF-44EB-8D63-A44FC9D10CF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782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2" r:id="rId6"/>
    <p:sldLayoutId id="2147483664" r:id="rId7"/>
    <p:sldLayoutId id="2147483663" r:id="rId8"/>
    <p:sldLayoutId id="2147483653" r:id="rId9"/>
    <p:sldLayoutId id="2147483668" r:id="rId10"/>
    <p:sldLayoutId id="2147483669" r:id="rId11"/>
    <p:sldLayoutId id="2147483667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p3"/><Relationship Id="rId7" Type="http://schemas.openxmlformats.org/officeDocument/2006/relationships/image" Target="../media/image10.jpeg"/><Relationship Id="rId2" Type="http://schemas.microsoft.com/office/2007/relationships/media" Target="../media/media2.mp3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7.png"/><Relationship Id="rId5" Type="http://schemas.openxmlformats.org/officeDocument/2006/relationships/audio" Target="../media/media4.mp3"/><Relationship Id="rId10" Type="http://schemas.microsoft.com/office/2007/relationships/hdphoto" Target="../media/hdphoto3.wdp"/><Relationship Id="rId4" Type="http://schemas.microsoft.com/office/2007/relationships/media" Target="../media/media4.mp3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microsoft.com/office/2007/relationships/media" Target="../media/media4.mp3"/><Relationship Id="rId7" Type="http://schemas.openxmlformats.org/officeDocument/2006/relationships/image" Target="../media/image14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3.jpe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.png"/><Relationship Id="rId4" Type="http://schemas.openxmlformats.org/officeDocument/2006/relationships/audio" Target="../media/media4.mp3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mp3"/><Relationship Id="rId7" Type="http://schemas.openxmlformats.org/officeDocument/2006/relationships/image" Target="../media/image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7.jpeg"/><Relationship Id="rId5" Type="http://schemas.openxmlformats.org/officeDocument/2006/relationships/slideLayout" Target="../slideLayouts/slideLayout10.xml"/><Relationship Id="rId4" Type="http://schemas.openxmlformats.org/officeDocument/2006/relationships/audio" Target="../media/media4.mp3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media" Target="../media/media4.mp3"/><Relationship Id="rId7" Type="http://schemas.openxmlformats.org/officeDocument/2006/relationships/image" Target="../media/image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8.jp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1.jpeg"/><Relationship Id="rId4" Type="http://schemas.openxmlformats.org/officeDocument/2006/relationships/audio" Target="../media/media4.mp3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2.sv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0.svg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media" Target="../media/media4.mp3"/><Relationship Id="rId5" Type="http://schemas.openxmlformats.org/officeDocument/2006/relationships/audio" Target="NULL" TargetMode="External"/><Relationship Id="rId4" Type="http://schemas.openxmlformats.org/officeDocument/2006/relationships/audio" Target="../media/media2.mp3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audio" Target="../media/media4.mp3"/><Relationship Id="rId5" Type="http://schemas.microsoft.com/office/2007/relationships/media" Target="../media/media4.mp3"/><Relationship Id="rId4" Type="http://schemas.openxmlformats.org/officeDocument/2006/relationships/audio" Target="../media/media2.mp3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4.mp3"/><Relationship Id="rId7" Type="http://schemas.openxmlformats.org/officeDocument/2006/relationships/image" Target="../media/image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7.png"/><Relationship Id="rId4" Type="http://schemas.openxmlformats.org/officeDocument/2006/relationships/audio" Target="../media/media4.mp3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media" Target="../media/media4.mp3"/><Relationship Id="rId7" Type="http://schemas.openxmlformats.org/officeDocument/2006/relationships/image" Target="../media/image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7.png"/><Relationship Id="rId4" Type="http://schemas.openxmlformats.org/officeDocument/2006/relationships/audio" Target="../media/media4.mp3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RTICAL EPIC">
            <a:hlinkClick r:id="" action="ppaction://media"/>
            <a:extLst>
              <a:ext uri="{FF2B5EF4-FFF2-40B4-BE49-F238E27FC236}">
                <a16:creationId xmlns:a16="http://schemas.microsoft.com/office/drawing/2014/main" id="{8906B064-35F6-41AB-BD45-3098AF676F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84.666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MASK LAYER">
            <a:extLst>
              <a:ext uri="{FF2B5EF4-FFF2-40B4-BE49-F238E27FC236}">
                <a16:creationId xmlns:a16="http://schemas.microsoft.com/office/drawing/2014/main" id="{2316AF15-5B64-471E-A5AE-CF0DFDDEB1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OOTPIXEL PROJECT">
            <a:extLst>
              <a:ext uri="{FF2B5EF4-FFF2-40B4-BE49-F238E27FC236}">
                <a16:creationId xmlns:a16="http://schemas.microsoft.com/office/drawing/2014/main" id="{2DB313A5-8B05-43AE-A78D-55C32E8BAF87}"/>
              </a:ext>
            </a:extLst>
          </p:cNvPr>
          <p:cNvSpPr txBox="1"/>
          <p:nvPr/>
        </p:nvSpPr>
        <p:spPr>
          <a:xfrm>
            <a:off x="3737021" y="3136612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spc="6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asic title font" pitchFamily="2" charset="0"/>
              </a:rPr>
              <a:t>Rootpixel Project</a:t>
            </a:r>
          </a:p>
        </p:txBody>
      </p:sp>
      <p:pic>
        <p:nvPicPr>
          <p:cNvPr id="6" name="DIGITAL TEXT">
            <a:hlinkClick r:id="" action="ppaction://media"/>
            <a:extLst>
              <a:ext uri="{FF2B5EF4-FFF2-40B4-BE49-F238E27FC236}">
                <a16:creationId xmlns:a16="http://schemas.microsoft.com/office/drawing/2014/main" id="{6472E3A6-DA42-4C52-B2EE-8496F8B44E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06050" y="-2450690"/>
            <a:ext cx="609600" cy="609600"/>
          </a:xfrm>
          <a:prstGeom prst="rect">
            <a:avLst/>
          </a:prstGeom>
        </p:spPr>
      </p:pic>
      <p:sp>
        <p:nvSpPr>
          <p:cNvPr id="7" name="SECRET PROJECT">
            <a:extLst>
              <a:ext uri="{FF2B5EF4-FFF2-40B4-BE49-F238E27FC236}">
                <a16:creationId xmlns:a16="http://schemas.microsoft.com/office/drawing/2014/main" id="{918A8EA8-4DE9-44E0-B722-CF9E9AF9CA27}"/>
              </a:ext>
            </a:extLst>
          </p:cNvPr>
          <p:cNvSpPr txBox="1"/>
          <p:nvPr/>
        </p:nvSpPr>
        <p:spPr>
          <a:xfrm>
            <a:off x="3794162" y="3025184"/>
            <a:ext cx="13244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700" spc="300" dirty="0">
                <a:solidFill>
                  <a:schemeClr val="bg1"/>
                </a:solidFill>
                <a:latin typeface="basic title font" pitchFamily="2" charset="0"/>
              </a:rPr>
              <a:t>Secret project</a:t>
            </a:r>
          </a:p>
        </p:txBody>
      </p:sp>
      <p:sp>
        <p:nvSpPr>
          <p:cNvPr id="8" name="SECRET PROJECT">
            <a:extLst>
              <a:ext uri="{FF2B5EF4-FFF2-40B4-BE49-F238E27FC236}">
                <a16:creationId xmlns:a16="http://schemas.microsoft.com/office/drawing/2014/main" id="{6458EDEF-BCCD-4E17-BA03-7A950C0036CF}"/>
              </a:ext>
            </a:extLst>
          </p:cNvPr>
          <p:cNvSpPr txBox="1"/>
          <p:nvPr/>
        </p:nvSpPr>
        <p:spPr>
          <a:xfrm>
            <a:off x="7091249" y="3621359"/>
            <a:ext cx="13244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700" spc="300" dirty="0">
                <a:solidFill>
                  <a:schemeClr val="bg1"/>
                </a:solidFill>
                <a:latin typeface="basic title font" pitchFamily="2" charset="0"/>
              </a:rPr>
              <a:t>Secret project</a:t>
            </a:r>
          </a:p>
        </p:txBody>
      </p:sp>
      <p:sp>
        <p:nvSpPr>
          <p:cNvPr id="12" name="DOT">
            <a:extLst>
              <a:ext uri="{FF2B5EF4-FFF2-40B4-BE49-F238E27FC236}">
                <a16:creationId xmlns:a16="http://schemas.microsoft.com/office/drawing/2014/main" id="{B4478563-BDF0-4CF1-8797-842B96F9845B}"/>
              </a:ext>
            </a:extLst>
          </p:cNvPr>
          <p:cNvSpPr txBox="1"/>
          <p:nvPr/>
        </p:nvSpPr>
        <p:spPr>
          <a:xfrm>
            <a:off x="5223329" y="3025184"/>
            <a:ext cx="294183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" spc="2000" dirty="0">
                <a:solidFill>
                  <a:schemeClr val="bg1"/>
                </a:solidFill>
              </a:rPr>
              <a:t>..........</a:t>
            </a:r>
          </a:p>
        </p:txBody>
      </p:sp>
      <p:sp>
        <p:nvSpPr>
          <p:cNvPr id="13" name="DOT">
            <a:extLst>
              <a:ext uri="{FF2B5EF4-FFF2-40B4-BE49-F238E27FC236}">
                <a16:creationId xmlns:a16="http://schemas.microsoft.com/office/drawing/2014/main" id="{B77A94C5-0C3C-49C6-BA5C-17F994E39901}"/>
              </a:ext>
            </a:extLst>
          </p:cNvPr>
          <p:cNvSpPr txBox="1"/>
          <p:nvPr/>
        </p:nvSpPr>
        <p:spPr>
          <a:xfrm>
            <a:off x="3794162" y="3621359"/>
            <a:ext cx="35461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" spc="2000" dirty="0">
                <a:solidFill>
                  <a:schemeClr val="bg1"/>
                </a:solidFill>
              </a:rPr>
              <a:t>-----------.</a:t>
            </a:r>
          </a:p>
        </p:txBody>
      </p:sp>
      <p:pic>
        <p:nvPicPr>
          <p:cNvPr id="3" name="19374181_dynamic-sport-car_by_limetone_preview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67110" y="-22819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1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 -0.04537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85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audio>
              <p:cMediaNode vol="80000" numSld="999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12" grpId="0"/>
      <p:bldP spid="12" grpId="1"/>
      <p:bldP spid="13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R NAME">
            <a:extLst>
              <a:ext uri="{FF2B5EF4-FFF2-40B4-BE49-F238E27FC236}">
                <a16:creationId xmlns:a16="http://schemas.microsoft.com/office/drawing/2014/main" id="{C6F238B2-14C4-4534-A65D-DAE01976AC19}"/>
              </a:ext>
            </a:extLst>
          </p:cNvPr>
          <p:cNvSpPr txBox="1"/>
          <p:nvPr/>
        </p:nvSpPr>
        <p:spPr>
          <a:xfrm>
            <a:off x="1830178" y="2497976"/>
            <a:ext cx="1117325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000" spc="2000" dirty="0">
                <a:solidFill>
                  <a:schemeClr val="bg1"/>
                </a:solidFill>
                <a:latin typeface="NFS font" panose="02000500000000000000" pitchFamily="2" charset="0"/>
              </a:rPr>
              <a:t>CAR NAME 3</a:t>
            </a:r>
          </a:p>
        </p:txBody>
      </p:sp>
      <p:pic>
        <p:nvPicPr>
          <p:cNvPr id="6" name="PICTURE PLACEHOLDER">
            <a:extLst>
              <a:ext uri="{FF2B5EF4-FFF2-40B4-BE49-F238E27FC236}">
                <a16:creationId xmlns:a16="http://schemas.microsoft.com/office/drawing/2014/main" id="{B87C10A5-CF10-45C4-8971-B5E92736D7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8301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>
            <a:extLst>
              <a:ext uri="{FF2B5EF4-FFF2-40B4-BE49-F238E27FC236}">
                <a16:creationId xmlns:a16="http://schemas.microsoft.com/office/drawing/2014/main" id="{F08BFCF1-D5C7-4C4E-B8C1-62FF8F201C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12" name="PICTURE PLACEHOLDER">
            <a:extLst>
              <a:ext uri="{FF2B5EF4-FFF2-40B4-BE49-F238E27FC236}">
                <a16:creationId xmlns:a16="http://schemas.microsoft.com/office/drawing/2014/main" id="{062BF9C9-4F65-40C2-A7E0-90332CE33E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" name="CAR NAME">
            <a:extLst>
              <a:ext uri="{FF2B5EF4-FFF2-40B4-BE49-F238E27FC236}">
                <a16:creationId xmlns:a16="http://schemas.microsoft.com/office/drawing/2014/main" id="{C3F9C5AB-976A-4C8C-9460-C2D816E431C3}"/>
              </a:ext>
            </a:extLst>
          </p:cNvPr>
          <p:cNvSpPr txBox="1"/>
          <p:nvPr/>
        </p:nvSpPr>
        <p:spPr>
          <a:xfrm>
            <a:off x="1791777" y="2497976"/>
            <a:ext cx="86084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FS font" panose="02000500000000000000" pitchFamily="2" charset="0"/>
              </a:rPr>
              <a:t>CAR NAME 3</a:t>
            </a:r>
          </a:p>
        </p:txBody>
      </p:sp>
    </p:spTree>
    <p:extLst>
      <p:ext uri="{BB962C8B-B14F-4D97-AF65-F5344CB8AC3E}">
        <p14:creationId xmlns:p14="http://schemas.microsoft.com/office/powerpoint/2010/main" val="423887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entr" presetSubtype="0" repeatCount="300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>
            <a:extLst>
              <a:ext uri="{FF2B5EF4-FFF2-40B4-BE49-F238E27FC236}">
                <a16:creationId xmlns:a16="http://schemas.microsoft.com/office/drawing/2014/main" id="{ACD25C11-3228-451C-9FA2-E487B947F9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24" name="AUDIO">
            <a:hlinkClick r:id="" action="ppaction://media"/>
            <a:extLst>
              <a:ext uri="{FF2B5EF4-FFF2-40B4-BE49-F238E27FC236}">
                <a16:creationId xmlns:a16="http://schemas.microsoft.com/office/drawing/2014/main" id="{0F935BC5-DED8-4C5E-A1E3-A3EDAEAD13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06050" y="-2450690"/>
            <a:ext cx="609600" cy="609600"/>
          </a:xfrm>
          <a:prstGeom prst="rect">
            <a:avLst/>
          </a:prstGeom>
        </p:spPr>
      </p:pic>
      <p:pic>
        <p:nvPicPr>
          <p:cNvPr id="25" name="AUDIO">
            <a:hlinkClick r:id="" action="ppaction://media"/>
            <a:extLst>
              <a:ext uri="{FF2B5EF4-FFF2-40B4-BE49-F238E27FC236}">
                <a16:creationId xmlns:a16="http://schemas.microsoft.com/office/drawing/2014/main" id="{B24E9997-BF89-43DD-AB98-3F8898ED6D6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94639" y="-2145890"/>
            <a:ext cx="609600" cy="609600"/>
          </a:xfrm>
          <a:prstGeom prst="rect">
            <a:avLst/>
          </a:prstGeom>
        </p:spPr>
      </p:pic>
      <p:sp>
        <p:nvSpPr>
          <p:cNvPr id="26" name="MASK LAYER">
            <a:extLst>
              <a:ext uri="{FF2B5EF4-FFF2-40B4-BE49-F238E27FC236}">
                <a16:creationId xmlns:a16="http://schemas.microsoft.com/office/drawing/2014/main" id="{76E9C53F-F548-47A3-BB0C-D406DF89C33B}"/>
              </a:ext>
            </a:extLst>
          </p:cNvPr>
          <p:cNvSpPr/>
          <p:nvPr/>
        </p:nvSpPr>
        <p:spPr>
          <a:xfrm>
            <a:off x="-19050" y="0"/>
            <a:ext cx="12205333" cy="6873669"/>
          </a:xfrm>
          <a:prstGeom prst="rect">
            <a:avLst/>
          </a:prstGeom>
          <a:blipFill dpi="0" rotWithShape="1">
            <a:blip r:embed="rId9">
              <a:alphaModFix amt="74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ILVER SHAPE">
            <a:extLst>
              <a:ext uri="{FF2B5EF4-FFF2-40B4-BE49-F238E27FC236}">
                <a16:creationId xmlns:a16="http://schemas.microsoft.com/office/drawing/2014/main" id="{876EFDCC-13F3-466B-9045-931768F2BE90}"/>
              </a:ext>
            </a:extLst>
          </p:cNvPr>
          <p:cNvSpPr/>
          <p:nvPr/>
        </p:nvSpPr>
        <p:spPr>
          <a:xfrm>
            <a:off x="-56685" y="-20894"/>
            <a:ext cx="8057685" cy="3178052"/>
          </a:xfrm>
          <a:custGeom>
            <a:avLst/>
            <a:gdLst>
              <a:gd name="connsiteX0" fmla="*/ 0 w 3086715"/>
              <a:gd name="connsiteY0" fmla="*/ 0 h 6858000"/>
              <a:gd name="connsiteX1" fmla="*/ 3086715 w 3086715"/>
              <a:gd name="connsiteY1" fmla="*/ 0 h 6858000"/>
              <a:gd name="connsiteX2" fmla="*/ 3086715 w 3086715"/>
              <a:gd name="connsiteY2" fmla="*/ 6858000 h 6858000"/>
              <a:gd name="connsiteX3" fmla="*/ 0 w 3086715"/>
              <a:gd name="connsiteY3" fmla="*/ 6858000 h 6858000"/>
              <a:gd name="connsiteX4" fmla="*/ 0 w 3086715"/>
              <a:gd name="connsiteY4" fmla="*/ 0 h 6858000"/>
              <a:gd name="connsiteX0" fmla="*/ 0 w 7481734"/>
              <a:gd name="connsiteY0" fmla="*/ 58994 h 6916994"/>
              <a:gd name="connsiteX1" fmla="*/ 7481734 w 7481734"/>
              <a:gd name="connsiteY1" fmla="*/ 0 h 6916994"/>
              <a:gd name="connsiteX2" fmla="*/ 3086715 w 7481734"/>
              <a:gd name="connsiteY2" fmla="*/ 6916994 h 6916994"/>
              <a:gd name="connsiteX3" fmla="*/ 0 w 7481734"/>
              <a:gd name="connsiteY3" fmla="*/ 6916994 h 6916994"/>
              <a:gd name="connsiteX4" fmla="*/ 0 w 7481734"/>
              <a:gd name="connsiteY4" fmla="*/ 58994 h 6916994"/>
              <a:gd name="connsiteX0" fmla="*/ 685800 w 8167534"/>
              <a:gd name="connsiteY0" fmla="*/ 58994 h 6916994"/>
              <a:gd name="connsiteX1" fmla="*/ 8167534 w 8167534"/>
              <a:gd name="connsiteY1" fmla="*/ 0 h 6916994"/>
              <a:gd name="connsiteX2" fmla="*/ 3772515 w 8167534"/>
              <a:gd name="connsiteY2" fmla="*/ 6916994 h 6916994"/>
              <a:gd name="connsiteX3" fmla="*/ 0 w 8167534"/>
              <a:gd name="connsiteY3" fmla="*/ 4402394 h 6916994"/>
              <a:gd name="connsiteX4" fmla="*/ 685800 w 8167534"/>
              <a:gd name="connsiteY4" fmla="*/ 58994 h 6916994"/>
              <a:gd name="connsiteX0" fmla="*/ 685800 w 8167534"/>
              <a:gd name="connsiteY0" fmla="*/ 58994 h 5659694"/>
              <a:gd name="connsiteX1" fmla="*/ 8167534 w 8167534"/>
              <a:gd name="connsiteY1" fmla="*/ 0 h 5659694"/>
              <a:gd name="connsiteX2" fmla="*/ 4534515 w 8167534"/>
              <a:gd name="connsiteY2" fmla="*/ 5659694 h 5659694"/>
              <a:gd name="connsiteX3" fmla="*/ 0 w 8167534"/>
              <a:gd name="connsiteY3" fmla="*/ 4402394 h 5659694"/>
              <a:gd name="connsiteX4" fmla="*/ 685800 w 8167534"/>
              <a:gd name="connsiteY4" fmla="*/ 58994 h 5659694"/>
              <a:gd name="connsiteX0" fmla="*/ 685800 w 7538884"/>
              <a:gd name="connsiteY0" fmla="*/ 20894 h 5621594"/>
              <a:gd name="connsiteX1" fmla="*/ 7538884 w 7538884"/>
              <a:gd name="connsiteY1" fmla="*/ 0 h 5621594"/>
              <a:gd name="connsiteX2" fmla="*/ 4534515 w 7538884"/>
              <a:gd name="connsiteY2" fmla="*/ 5621594 h 5621594"/>
              <a:gd name="connsiteX3" fmla="*/ 0 w 7538884"/>
              <a:gd name="connsiteY3" fmla="*/ 4364294 h 5621594"/>
              <a:gd name="connsiteX4" fmla="*/ 685800 w 7538884"/>
              <a:gd name="connsiteY4" fmla="*/ 20894 h 562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8884" h="5621594">
                <a:moveTo>
                  <a:pt x="685800" y="20894"/>
                </a:moveTo>
                <a:lnTo>
                  <a:pt x="7538884" y="0"/>
                </a:lnTo>
                <a:lnTo>
                  <a:pt x="4534515" y="5621594"/>
                </a:lnTo>
                <a:lnTo>
                  <a:pt x="0" y="4364294"/>
                </a:lnTo>
                <a:lnTo>
                  <a:pt x="685800" y="20894"/>
                </a:lnTo>
                <a:close/>
              </a:path>
            </a:pathLst>
          </a:custGeom>
          <a:gradFill flip="none" rotWithShape="1">
            <a:gsLst>
              <a:gs pos="64000">
                <a:srgbClr val="CECECE"/>
              </a:gs>
              <a:gs pos="2586">
                <a:schemeClr val="bg1">
                  <a:lumMod val="50000"/>
                </a:schemeClr>
              </a:gs>
              <a:gs pos="17000">
                <a:schemeClr val="bg1"/>
              </a:gs>
              <a:gs pos="83000">
                <a:schemeClr val="tx1">
                  <a:lumMod val="85000"/>
                  <a:lumOff val="15000"/>
                </a:schemeClr>
              </a:gs>
              <a:gs pos="58000">
                <a:schemeClr val="bg1">
                  <a:lumMod val="5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482600" dist="38100" dir="5400000" algn="t" rotWithShape="0">
              <a:schemeClr val="bg1"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/>
          </a:p>
        </p:txBody>
      </p:sp>
      <p:sp>
        <p:nvSpPr>
          <p:cNvPr id="8" name="CARBON SHAPE">
            <a:extLst>
              <a:ext uri="{FF2B5EF4-FFF2-40B4-BE49-F238E27FC236}">
                <a16:creationId xmlns:a16="http://schemas.microsoft.com/office/drawing/2014/main" id="{2DF0E596-EC97-4BCB-A44F-E2FEFEBD0793}"/>
              </a:ext>
            </a:extLst>
          </p:cNvPr>
          <p:cNvSpPr/>
          <p:nvPr/>
        </p:nvSpPr>
        <p:spPr>
          <a:xfrm>
            <a:off x="-19049" y="-58994"/>
            <a:ext cx="8020050" cy="2880384"/>
          </a:xfrm>
          <a:custGeom>
            <a:avLst/>
            <a:gdLst>
              <a:gd name="connsiteX0" fmla="*/ 0 w 3086715"/>
              <a:gd name="connsiteY0" fmla="*/ 0 h 6858000"/>
              <a:gd name="connsiteX1" fmla="*/ 3086715 w 3086715"/>
              <a:gd name="connsiteY1" fmla="*/ 0 h 6858000"/>
              <a:gd name="connsiteX2" fmla="*/ 3086715 w 3086715"/>
              <a:gd name="connsiteY2" fmla="*/ 6858000 h 6858000"/>
              <a:gd name="connsiteX3" fmla="*/ 0 w 3086715"/>
              <a:gd name="connsiteY3" fmla="*/ 6858000 h 6858000"/>
              <a:gd name="connsiteX4" fmla="*/ 0 w 3086715"/>
              <a:gd name="connsiteY4" fmla="*/ 0 h 6858000"/>
              <a:gd name="connsiteX0" fmla="*/ 0 w 7481734"/>
              <a:gd name="connsiteY0" fmla="*/ 58994 h 6916994"/>
              <a:gd name="connsiteX1" fmla="*/ 7481734 w 7481734"/>
              <a:gd name="connsiteY1" fmla="*/ 0 h 6916994"/>
              <a:gd name="connsiteX2" fmla="*/ 3086715 w 7481734"/>
              <a:gd name="connsiteY2" fmla="*/ 6916994 h 6916994"/>
              <a:gd name="connsiteX3" fmla="*/ 0 w 7481734"/>
              <a:gd name="connsiteY3" fmla="*/ 6916994 h 6916994"/>
              <a:gd name="connsiteX4" fmla="*/ 0 w 7481734"/>
              <a:gd name="connsiteY4" fmla="*/ 58994 h 6916994"/>
              <a:gd name="connsiteX0" fmla="*/ 0 w 7481734"/>
              <a:gd name="connsiteY0" fmla="*/ 58994 h 6916994"/>
              <a:gd name="connsiteX1" fmla="*/ 7481734 w 7481734"/>
              <a:gd name="connsiteY1" fmla="*/ 0 h 6916994"/>
              <a:gd name="connsiteX2" fmla="*/ 3086715 w 7481734"/>
              <a:gd name="connsiteY2" fmla="*/ 6916994 h 6916994"/>
              <a:gd name="connsiteX3" fmla="*/ 19050 w 7481734"/>
              <a:gd name="connsiteY3" fmla="*/ 4402394 h 6916994"/>
              <a:gd name="connsiteX4" fmla="*/ 0 w 7481734"/>
              <a:gd name="connsiteY4" fmla="*/ 58994 h 6916994"/>
              <a:gd name="connsiteX0" fmla="*/ 0 w 7481734"/>
              <a:gd name="connsiteY0" fmla="*/ 58994 h 5069144"/>
              <a:gd name="connsiteX1" fmla="*/ 7481734 w 7481734"/>
              <a:gd name="connsiteY1" fmla="*/ 0 h 5069144"/>
              <a:gd name="connsiteX2" fmla="*/ 4248765 w 7481734"/>
              <a:gd name="connsiteY2" fmla="*/ 5069144 h 5069144"/>
              <a:gd name="connsiteX3" fmla="*/ 19050 w 7481734"/>
              <a:gd name="connsiteY3" fmla="*/ 4402394 h 5069144"/>
              <a:gd name="connsiteX4" fmla="*/ 0 w 7481734"/>
              <a:gd name="connsiteY4" fmla="*/ 58994 h 506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1734" h="5069144">
                <a:moveTo>
                  <a:pt x="0" y="58994"/>
                </a:moveTo>
                <a:lnTo>
                  <a:pt x="7481734" y="0"/>
                </a:lnTo>
                <a:lnTo>
                  <a:pt x="4248765" y="5069144"/>
                </a:lnTo>
                <a:lnTo>
                  <a:pt x="19050" y="4402394"/>
                </a:lnTo>
                <a:lnTo>
                  <a:pt x="0" y="58994"/>
                </a:lnTo>
                <a:close/>
              </a:path>
            </a:pathLst>
          </a:custGeom>
          <a:pattFill prst="dkUpDiag">
            <a:fgClr>
              <a:srgbClr val="33383C"/>
            </a:fgClr>
            <a:bgClr>
              <a:srgbClr val="54556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PRODUCT NAME">
            <a:extLst>
              <a:ext uri="{FF2B5EF4-FFF2-40B4-BE49-F238E27FC236}">
                <a16:creationId xmlns:a16="http://schemas.microsoft.com/office/drawing/2014/main" id="{A164A968-7EC8-4E2E-B167-6FE40C98FF4D}"/>
              </a:ext>
            </a:extLst>
          </p:cNvPr>
          <p:cNvSpPr txBox="1"/>
          <p:nvPr/>
        </p:nvSpPr>
        <p:spPr>
          <a:xfrm>
            <a:off x="327950" y="304800"/>
            <a:ext cx="778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FS font" panose="02000500000000000000" pitchFamily="2" charset="0"/>
              </a:rPr>
              <a:t>PRODUCT NAME</a:t>
            </a:r>
          </a:p>
        </p:txBody>
      </p:sp>
      <p:pic>
        <p:nvPicPr>
          <p:cNvPr id="14" name="PARTICLE">
            <a:extLst>
              <a:ext uri="{FF2B5EF4-FFF2-40B4-BE49-F238E27FC236}">
                <a16:creationId xmlns:a16="http://schemas.microsoft.com/office/drawing/2014/main" id="{C31A4A51-15C0-4C2D-B1E4-071E899264B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29" y="2690872"/>
            <a:ext cx="1008772" cy="1008772"/>
          </a:xfrm>
          <a:prstGeom prst="rect">
            <a:avLst/>
          </a:prstGeom>
        </p:spPr>
      </p:pic>
      <p:sp>
        <p:nvSpPr>
          <p:cNvPr id="2" name="DESCRIPTION TEXT">
            <a:extLst>
              <a:ext uri="{FF2B5EF4-FFF2-40B4-BE49-F238E27FC236}">
                <a16:creationId xmlns:a16="http://schemas.microsoft.com/office/drawing/2014/main" id="{522C71BC-28B8-4C23-9696-96272D1F2409}"/>
              </a:ext>
            </a:extLst>
          </p:cNvPr>
          <p:cNvSpPr txBox="1"/>
          <p:nvPr/>
        </p:nvSpPr>
        <p:spPr>
          <a:xfrm>
            <a:off x="198089" y="1028731"/>
            <a:ext cx="550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i="1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amet, consectetuer adipiscing elit. Maecenas porttitor congue massa. Fusce posuere, magna sed pulvinar ultricies, purus lectus malesuada libero, sit amet</a:t>
            </a:r>
          </a:p>
        </p:txBody>
      </p:sp>
      <p:grpSp>
        <p:nvGrpSpPr>
          <p:cNvPr id="16" name="SHAPE LIST">
            <a:extLst>
              <a:ext uri="{FF2B5EF4-FFF2-40B4-BE49-F238E27FC236}">
                <a16:creationId xmlns:a16="http://schemas.microsoft.com/office/drawing/2014/main" id="{131185CB-2F3E-4E99-A1DB-95DF1433F1FD}"/>
              </a:ext>
            </a:extLst>
          </p:cNvPr>
          <p:cNvGrpSpPr/>
          <p:nvPr/>
        </p:nvGrpSpPr>
        <p:grpSpPr>
          <a:xfrm flipH="1">
            <a:off x="5563234" y="3198761"/>
            <a:ext cx="6623050" cy="615747"/>
            <a:chOff x="0" y="1946786"/>
            <a:chExt cx="6219826" cy="3126658"/>
          </a:xfrm>
        </p:grpSpPr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15084201-C0F8-4195-9399-C82836F0D15B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2E3A7D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7E7A628-352E-4B61-95A9-39B4C2F36B93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27" name="SHAPE LIST">
            <a:extLst>
              <a:ext uri="{FF2B5EF4-FFF2-40B4-BE49-F238E27FC236}">
                <a16:creationId xmlns:a16="http://schemas.microsoft.com/office/drawing/2014/main" id="{13E8C668-D592-4073-96ED-D933C20CD6D0}"/>
              </a:ext>
            </a:extLst>
          </p:cNvPr>
          <p:cNvGrpSpPr/>
          <p:nvPr/>
        </p:nvGrpSpPr>
        <p:grpSpPr>
          <a:xfrm flipH="1">
            <a:off x="5563234" y="4017473"/>
            <a:ext cx="6623050" cy="615747"/>
            <a:chOff x="0" y="1946786"/>
            <a:chExt cx="6219826" cy="3126658"/>
          </a:xfrm>
        </p:grpSpPr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FA485F15-C87D-47BD-9185-9AF12DC3FA52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2E3A7D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1BDFAE-F4F2-4A36-958E-7F8ECC65073C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31" name="SHAPE LIST">
            <a:extLst>
              <a:ext uri="{FF2B5EF4-FFF2-40B4-BE49-F238E27FC236}">
                <a16:creationId xmlns:a16="http://schemas.microsoft.com/office/drawing/2014/main" id="{2E98F888-7044-4832-950B-910501448BC1}"/>
              </a:ext>
            </a:extLst>
          </p:cNvPr>
          <p:cNvGrpSpPr/>
          <p:nvPr/>
        </p:nvGrpSpPr>
        <p:grpSpPr>
          <a:xfrm flipH="1">
            <a:off x="5563234" y="4837638"/>
            <a:ext cx="6623050" cy="615747"/>
            <a:chOff x="0" y="1946786"/>
            <a:chExt cx="6219826" cy="3126658"/>
          </a:xfrm>
        </p:grpSpPr>
        <p:sp>
          <p:nvSpPr>
            <p:cNvPr id="32" name="Rectangle 12">
              <a:extLst>
                <a:ext uri="{FF2B5EF4-FFF2-40B4-BE49-F238E27FC236}">
                  <a16:creationId xmlns:a16="http://schemas.microsoft.com/office/drawing/2014/main" id="{7220A58B-7284-4566-8D22-7373F2B3A752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2E3A7D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12A226-A838-4383-9CD5-6EC2EEDC50F2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34" name="SHAPE LIST">
            <a:extLst>
              <a:ext uri="{FF2B5EF4-FFF2-40B4-BE49-F238E27FC236}">
                <a16:creationId xmlns:a16="http://schemas.microsoft.com/office/drawing/2014/main" id="{0A443F9A-2D22-42E1-B04C-722CAFD2EC23}"/>
              </a:ext>
            </a:extLst>
          </p:cNvPr>
          <p:cNvGrpSpPr/>
          <p:nvPr/>
        </p:nvGrpSpPr>
        <p:grpSpPr>
          <a:xfrm flipH="1">
            <a:off x="5563234" y="5637451"/>
            <a:ext cx="6623050" cy="615747"/>
            <a:chOff x="0" y="1946786"/>
            <a:chExt cx="6219826" cy="3126658"/>
          </a:xfrm>
        </p:grpSpPr>
        <p:sp>
          <p:nvSpPr>
            <p:cNvPr id="35" name="Rectangle 12">
              <a:extLst>
                <a:ext uri="{FF2B5EF4-FFF2-40B4-BE49-F238E27FC236}">
                  <a16:creationId xmlns:a16="http://schemas.microsoft.com/office/drawing/2014/main" id="{437AFF91-5B28-4824-97CC-CFCCEBD8CAD1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2E3A7D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ACF8FAA-335D-41C6-BD69-67D8AE1C9A38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20" name="SPECT PRODUCT DESCRIPTIONS">
            <a:extLst>
              <a:ext uri="{FF2B5EF4-FFF2-40B4-BE49-F238E27FC236}">
                <a16:creationId xmlns:a16="http://schemas.microsoft.com/office/drawing/2014/main" id="{BBD15589-9B10-4323-A41D-29972BA05289}"/>
              </a:ext>
            </a:extLst>
          </p:cNvPr>
          <p:cNvSpPr txBox="1"/>
          <p:nvPr/>
        </p:nvSpPr>
        <p:spPr>
          <a:xfrm>
            <a:off x="6674561" y="3235069"/>
            <a:ext cx="5096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457200" indent="-457200">
              <a:buClr>
                <a:schemeClr val="bg1"/>
              </a:buClr>
              <a:buSzPct val="110000"/>
              <a:buFont typeface="Wingdings" panose="05000000000000000000" pitchFamily="2" charset="2"/>
              <a:buChar char=""/>
              <a:defRPr sz="32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defRPr>
            </a:lvl1pPr>
          </a:lstStyle>
          <a:p>
            <a:r>
              <a:rPr lang="id-ID" dirty="0"/>
              <a:t>Spect Product Descriptions 1</a:t>
            </a:r>
          </a:p>
        </p:txBody>
      </p:sp>
      <p:sp>
        <p:nvSpPr>
          <p:cNvPr id="21" name="SPECT PRODUCT DESCRIPTIONS">
            <a:extLst>
              <a:ext uri="{FF2B5EF4-FFF2-40B4-BE49-F238E27FC236}">
                <a16:creationId xmlns:a16="http://schemas.microsoft.com/office/drawing/2014/main" id="{9F329992-3DAE-4D4B-B5DC-EBDA2B38C248}"/>
              </a:ext>
            </a:extLst>
          </p:cNvPr>
          <p:cNvSpPr txBox="1"/>
          <p:nvPr/>
        </p:nvSpPr>
        <p:spPr>
          <a:xfrm>
            <a:off x="6674561" y="4064517"/>
            <a:ext cx="5096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457200" indent="-457200">
              <a:buClr>
                <a:schemeClr val="bg1"/>
              </a:buClr>
              <a:buSzPct val="110000"/>
              <a:buFont typeface="Wingdings" panose="05000000000000000000" pitchFamily="2" charset="2"/>
              <a:buChar char=""/>
              <a:defRPr sz="32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defRPr>
            </a:lvl1pPr>
          </a:lstStyle>
          <a:p>
            <a:r>
              <a:rPr lang="id-ID" dirty="0"/>
              <a:t>Spect Product Descriptions 2</a:t>
            </a:r>
          </a:p>
        </p:txBody>
      </p:sp>
      <p:sp>
        <p:nvSpPr>
          <p:cNvPr id="22" name="SPECT PRODUCT DESCRIPTIONS">
            <a:extLst>
              <a:ext uri="{FF2B5EF4-FFF2-40B4-BE49-F238E27FC236}">
                <a16:creationId xmlns:a16="http://schemas.microsoft.com/office/drawing/2014/main" id="{28E0004C-0111-4946-9E6C-5526B21974D0}"/>
              </a:ext>
            </a:extLst>
          </p:cNvPr>
          <p:cNvSpPr txBox="1"/>
          <p:nvPr/>
        </p:nvSpPr>
        <p:spPr>
          <a:xfrm>
            <a:off x="6674561" y="4882452"/>
            <a:ext cx="5096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457200" indent="-457200">
              <a:buClr>
                <a:schemeClr val="bg1"/>
              </a:buClr>
              <a:buSzPct val="110000"/>
              <a:buFont typeface="Wingdings" panose="05000000000000000000" pitchFamily="2" charset="2"/>
              <a:buChar char=""/>
              <a:defRPr sz="32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defRPr>
            </a:lvl1pPr>
          </a:lstStyle>
          <a:p>
            <a:r>
              <a:rPr lang="id-ID" dirty="0"/>
              <a:t>Spect Product Descriptions 3</a:t>
            </a:r>
          </a:p>
        </p:txBody>
      </p:sp>
      <p:sp>
        <p:nvSpPr>
          <p:cNvPr id="23" name="SPECT PRODUCT DESCRIPTIONS">
            <a:extLst>
              <a:ext uri="{FF2B5EF4-FFF2-40B4-BE49-F238E27FC236}">
                <a16:creationId xmlns:a16="http://schemas.microsoft.com/office/drawing/2014/main" id="{61EF4095-4244-499F-9BEB-427177D1ADA5}"/>
              </a:ext>
            </a:extLst>
          </p:cNvPr>
          <p:cNvSpPr txBox="1"/>
          <p:nvPr/>
        </p:nvSpPr>
        <p:spPr>
          <a:xfrm>
            <a:off x="6674561" y="5648825"/>
            <a:ext cx="5096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457200" indent="-457200">
              <a:buClr>
                <a:schemeClr val="bg1"/>
              </a:buClr>
              <a:buSzPct val="110000"/>
              <a:buFont typeface="Wingdings" panose="05000000000000000000" pitchFamily="2" charset="2"/>
              <a:buChar char=""/>
              <a:defRPr sz="32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defRPr>
            </a:lvl1pPr>
          </a:lstStyle>
          <a:p>
            <a:r>
              <a:rPr lang="id-ID" dirty="0"/>
              <a:t>Spect Product Descriptions 4</a:t>
            </a:r>
          </a:p>
        </p:txBody>
      </p:sp>
    </p:spTree>
    <p:extLst>
      <p:ext uri="{BB962C8B-B14F-4D97-AF65-F5344CB8AC3E}">
        <p14:creationId xmlns:p14="http://schemas.microsoft.com/office/powerpoint/2010/main" val="48666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7.40741E-7 L 0.22188 -0.38889 " pathEditMode="relative" rAng="0" ptsTypes="AA">
                                      <p:cBhvr>
                                        <p:cTn id="40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1944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42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 numSld="999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6" grpId="0" animBg="1"/>
      <p:bldP spid="28" grpId="0" animBg="1"/>
      <p:bldP spid="8" grpId="0" animBg="1"/>
      <p:bldP spid="19" grpId="0"/>
      <p:bldP spid="2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>
            <a:extLst>
              <a:ext uri="{FF2B5EF4-FFF2-40B4-BE49-F238E27FC236}">
                <a16:creationId xmlns:a16="http://schemas.microsoft.com/office/drawing/2014/main" id="{9DCEAE7A-379E-41AC-BE44-170F2BC964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/>
      </p:pic>
      <p:sp>
        <p:nvSpPr>
          <p:cNvPr id="29" name="MASK LAYER">
            <a:extLst>
              <a:ext uri="{FF2B5EF4-FFF2-40B4-BE49-F238E27FC236}">
                <a16:creationId xmlns:a16="http://schemas.microsoft.com/office/drawing/2014/main" id="{C156E128-BE56-4DE1-B274-0F9FE67E03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8000">
                <a:srgbClr val="545561">
                  <a:alpha val="20000"/>
                </a:srgbClr>
              </a:gs>
              <a:gs pos="14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PLACEHOLDER">
            <a:extLst>
              <a:ext uri="{FF2B5EF4-FFF2-40B4-BE49-F238E27FC236}">
                <a16:creationId xmlns:a16="http://schemas.microsoft.com/office/drawing/2014/main" id="{30A5CD08-C9D8-4727-9616-2FF9BD37F9F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 b="19504"/>
          <a:stretch>
            <a:fillRect/>
          </a:stretch>
        </p:blipFill>
        <p:spPr/>
      </p:pic>
      <p:pic>
        <p:nvPicPr>
          <p:cNvPr id="12" name="PICTURE PLACEHOLDER">
            <a:extLst>
              <a:ext uri="{FF2B5EF4-FFF2-40B4-BE49-F238E27FC236}">
                <a16:creationId xmlns:a16="http://schemas.microsoft.com/office/drawing/2014/main" id="{312EED74-F5FE-48A0-AD60-E299BB2C19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 b="19504"/>
          <a:stretch>
            <a:fillRect/>
          </a:stretch>
        </p:blipFill>
        <p:spPr/>
      </p:pic>
      <p:pic>
        <p:nvPicPr>
          <p:cNvPr id="18" name="PICTURE PLACEHOLDER">
            <a:extLst>
              <a:ext uri="{FF2B5EF4-FFF2-40B4-BE49-F238E27FC236}">
                <a16:creationId xmlns:a16="http://schemas.microsoft.com/office/drawing/2014/main" id="{736E4F16-1558-4AF6-8A95-1D97D91E77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5" b="5995"/>
          <a:stretch>
            <a:fillRect/>
          </a:stretch>
        </p:blipFill>
        <p:spPr/>
      </p:pic>
      <p:cxnSp>
        <p:nvCxnSpPr>
          <p:cNvPr id="23" name="LINE CONNECTOR">
            <a:extLst>
              <a:ext uri="{FF2B5EF4-FFF2-40B4-BE49-F238E27FC236}">
                <a16:creationId xmlns:a16="http://schemas.microsoft.com/office/drawing/2014/main" id="{D42501A6-74AE-4605-886E-890913DA5A82}"/>
              </a:ext>
            </a:extLst>
          </p:cNvPr>
          <p:cNvCxnSpPr>
            <a:stCxn id="19" idx="3"/>
            <a:endCxn id="10" idx="5"/>
          </p:cNvCxnSpPr>
          <p:nvPr/>
        </p:nvCxnSpPr>
        <p:spPr>
          <a:xfrm>
            <a:off x="5783729" y="1749607"/>
            <a:ext cx="2404756" cy="810081"/>
          </a:xfrm>
          <a:prstGeom prst="bent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NE CONNECTOR">
            <a:extLst>
              <a:ext uri="{FF2B5EF4-FFF2-40B4-BE49-F238E27FC236}">
                <a16:creationId xmlns:a16="http://schemas.microsoft.com/office/drawing/2014/main" id="{564BB99B-BAF9-48C2-8DA0-112E04F75726}"/>
              </a:ext>
            </a:extLst>
          </p:cNvPr>
          <p:cNvCxnSpPr>
            <a:stCxn id="18" idx="5"/>
            <a:endCxn id="21" idx="0"/>
          </p:cNvCxnSpPr>
          <p:nvPr/>
        </p:nvCxnSpPr>
        <p:spPr>
          <a:xfrm rot="10800000" flipV="1">
            <a:off x="3141499" y="3429000"/>
            <a:ext cx="1256037" cy="959488"/>
          </a:xfrm>
          <a:prstGeom prst="bentConnector2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LINE CONNECTOR">
            <a:extLst>
              <a:ext uri="{FF2B5EF4-FFF2-40B4-BE49-F238E27FC236}">
                <a16:creationId xmlns:a16="http://schemas.microsoft.com/office/drawing/2014/main" id="{CE0954DF-A27A-4F69-84C7-ECE36C876D5F}"/>
              </a:ext>
            </a:extLst>
          </p:cNvPr>
          <p:cNvCxnSpPr>
            <a:stCxn id="12" idx="2"/>
            <a:endCxn id="20" idx="3"/>
          </p:cNvCxnSpPr>
          <p:nvPr/>
        </p:nvCxnSpPr>
        <p:spPr>
          <a:xfrm flipH="1">
            <a:off x="8511843" y="4388488"/>
            <a:ext cx="2178223" cy="1338642"/>
          </a:xfrm>
          <a:prstGeom prst="bentConnector3">
            <a:avLst>
              <a:gd name="adj1" fmla="val -18227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RODUCT NAME">
            <a:extLst>
              <a:ext uri="{FF2B5EF4-FFF2-40B4-BE49-F238E27FC236}">
                <a16:creationId xmlns:a16="http://schemas.microsoft.com/office/drawing/2014/main" id="{AD4EE15D-7B12-4B6F-B643-A5D079726F93}"/>
              </a:ext>
            </a:extLst>
          </p:cNvPr>
          <p:cNvSpPr txBox="1"/>
          <p:nvPr/>
        </p:nvSpPr>
        <p:spPr>
          <a:xfrm>
            <a:off x="3390772" y="476791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400" spc="300" dirty="0">
                <a:solidFill>
                  <a:schemeClr val="bg1"/>
                </a:solidFill>
                <a:effectLst>
                  <a:outerShdw blurRad="254000" dist="38100" dir="3600000" sx="101000" sy="101000" algn="tl">
                    <a:srgbClr val="000000">
                      <a:alpha val="76000"/>
                    </a:srgbClr>
                  </a:outerShdw>
                </a:effectLst>
                <a:latin typeface="NFS font" panose="02000500000000000000" pitchFamily="2" charset="0"/>
              </a:rPr>
              <a:t>PRODUCT NAME</a:t>
            </a:r>
          </a:p>
        </p:txBody>
      </p:sp>
      <p:pic>
        <p:nvPicPr>
          <p:cNvPr id="30" name="AUDIO">
            <a:hlinkClick r:id="" action="ppaction://media"/>
            <a:extLst>
              <a:ext uri="{FF2B5EF4-FFF2-40B4-BE49-F238E27FC236}">
                <a16:creationId xmlns:a16="http://schemas.microsoft.com/office/drawing/2014/main" id="{46FBFAD0-2ADA-46F5-A1E8-318C9FFB6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06050" y="-2450690"/>
            <a:ext cx="609600" cy="609600"/>
          </a:xfrm>
          <a:prstGeom prst="rect">
            <a:avLst/>
          </a:prstGeom>
        </p:spPr>
      </p:pic>
      <p:pic>
        <p:nvPicPr>
          <p:cNvPr id="31" name="AUDIO">
            <a:hlinkClick r:id="" action="ppaction://media"/>
            <a:extLst>
              <a:ext uri="{FF2B5EF4-FFF2-40B4-BE49-F238E27FC236}">
                <a16:creationId xmlns:a16="http://schemas.microsoft.com/office/drawing/2014/main" id="{63C0BD12-2A37-4D54-8FA1-91DF88CD29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94639" y="-2145890"/>
            <a:ext cx="609600" cy="609600"/>
          </a:xfrm>
          <a:prstGeom prst="rect">
            <a:avLst/>
          </a:prstGeom>
        </p:spPr>
      </p:pic>
      <p:pic>
        <p:nvPicPr>
          <p:cNvPr id="32" name="AUDIO">
            <a:hlinkClick r:id="" action="ppaction://media"/>
            <a:extLst>
              <a:ext uri="{FF2B5EF4-FFF2-40B4-BE49-F238E27FC236}">
                <a16:creationId xmlns:a16="http://schemas.microsoft.com/office/drawing/2014/main" id="{721BB320-1A2C-4264-9168-0B437AA83D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58450" y="-2298290"/>
            <a:ext cx="609600" cy="609600"/>
          </a:xfrm>
          <a:prstGeom prst="rect">
            <a:avLst/>
          </a:prstGeom>
        </p:spPr>
      </p:pic>
      <p:sp>
        <p:nvSpPr>
          <p:cNvPr id="3" name="SHAPE LIST">
            <a:extLst>
              <a:ext uri="{FF2B5EF4-FFF2-40B4-BE49-F238E27FC236}">
                <a16:creationId xmlns:a16="http://schemas.microsoft.com/office/drawing/2014/main" id="{879F8F5D-2A63-4102-95BE-933E485A7B45}"/>
              </a:ext>
            </a:extLst>
          </p:cNvPr>
          <p:cNvSpPr/>
          <p:nvPr/>
        </p:nvSpPr>
        <p:spPr>
          <a:xfrm>
            <a:off x="755903" y="4364457"/>
            <a:ext cx="4202584" cy="402291"/>
          </a:xfrm>
          <a:prstGeom prst="parallelogram">
            <a:avLst/>
          </a:prstGeom>
          <a:gradFill flip="none" rotWithShape="1">
            <a:gsLst>
              <a:gs pos="0">
                <a:srgbClr val="00B0F0"/>
              </a:gs>
              <a:gs pos="68000">
                <a:srgbClr val="2A2C4C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 LIST">
            <a:extLst>
              <a:ext uri="{FF2B5EF4-FFF2-40B4-BE49-F238E27FC236}">
                <a16:creationId xmlns:a16="http://schemas.microsoft.com/office/drawing/2014/main" id="{66ED1EB8-3417-498F-8A68-518BA74B5198}"/>
              </a:ext>
            </a:extLst>
          </p:cNvPr>
          <p:cNvSpPr/>
          <p:nvPr/>
        </p:nvSpPr>
        <p:spPr>
          <a:xfrm>
            <a:off x="1277681" y="1563803"/>
            <a:ext cx="4202584" cy="402291"/>
          </a:xfrm>
          <a:prstGeom prst="parallelogram">
            <a:avLst/>
          </a:prstGeom>
          <a:gradFill flip="none" rotWithShape="1">
            <a:gsLst>
              <a:gs pos="0">
                <a:srgbClr val="00B0F0"/>
              </a:gs>
              <a:gs pos="68000">
                <a:srgbClr val="2A2C4C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 LIST">
            <a:extLst>
              <a:ext uri="{FF2B5EF4-FFF2-40B4-BE49-F238E27FC236}">
                <a16:creationId xmlns:a16="http://schemas.microsoft.com/office/drawing/2014/main" id="{55FC9EC6-5AF0-49B7-B0A7-E02C59987FD0}"/>
              </a:ext>
            </a:extLst>
          </p:cNvPr>
          <p:cNvSpPr/>
          <p:nvPr/>
        </p:nvSpPr>
        <p:spPr>
          <a:xfrm>
            <a:off x="3846250" y="5533536"/>
            <a:ext cx="4202584" cy="402291"/>
          </a:xfrm>
          <a:prstGeom prst="parallelogram">
            <a:avLst/>
          </a:prstGeom>
          <a:gradFill flip="none" rotWithShape="1">
            <a:gsLst>
              <a:gs pos="0">
                <a:srgbClr val="00B0F0"/>
              </a:gs>
              <a:gs pos="68000">
                <a:srgbClr val="2A2C4C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PECT PRODUCT DESCRIPTIONS">
            <a:extLst>
              <a:ext uri="{FF2B5EF4-FFF2-40B4-BE49-F238E27FC236}">
                <a16:creationId xmlns:a16="http://schemas.microsoft.com/office/drawing/2014/main" id="{6FDF4711-B301-4656-BB0D-7A9B744AC7F0}"/>
              </a:ext>
            </a:extLst>
          </p:cNvPr>
          <p:cNvSpPr txBox="1"/>
          <p:nvPr/>
        </p:nvSpPr>
        <p:spPr>
          <a:xfrm>
            <a:off x="4133850" y="5542464"/>
            <a:ext cx="437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3</a:t>
            </a:r>
          </a:p>
        </p:txBody>
      </p:sp>
      <p:sp>
        <p:nvSpPr>
          <p:cNvPr id="19" name="SPECT PRODUCT DESCRIPTIONS">
            <a:extLst>
              <a:ext uri="{FF2B5EF4-FFF2-40B4-BE49-F238E27FC236}">
                <a16:creationId xmlns:a16="http://schemas.microsoft.com/office/drawing/2014/main" id="{F90B6105-8B3D-43CD-B99C-326EFEF35A28}"/>
              </a:ext>
            </a:extLst>
          </p:cNvPr>
          <p:cNvSpPr txBox="1"/>
          <p:nvPr/>
        </p:nvSpPr>
        <p:spPr>
          <a:xfrm>
            <a:off x="1405736" y="1564941"/>
            <a:ext cx="437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1</a:t>
            </a:r>
          </a:p>
        </p:txBody>
      </p:sp>
      <p:sp>
        <p:nvSpPr>
          <p:cNvPr id="21" name="SPECT PRODUCT DESCRIPTIONS">
            <a:extLst>
              <a:ext uri="{FF2B5EF4-FFF2-40B4-BE49-F238E27FC236}">
                <a16:creationId xmlns:a16="http://schemas.microsoft.com/office/drawing/2014/main" id="{D7256706-9292-4B47-AAAA-9716105F3D58}"/>
              </a:ext>
            </a:extLst>
          </p:cNvPr>
          <p:cNvSpPr txBox="1"/>
          <p:nvPr/>
        </p:nvSpPr>
        <p:spPr>
          <a:xfrm>
            <a:off x="952501" y="4388488"/>
            <a:ext cx="437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2</a:t>
            </a:r>
          </a:p>
        </p:txBody>
      </p:sp>
    </p:spTree>
    <p:extLst>
      <p:ext uri="{BB962C8B-B14F-4D97-AF65-F5344CB8AC3E}">
        <p14:creationId xmlns:p14="http://schemas.microsoft.com/office/powerpoint/2010/main" val="355873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3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3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3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1" presetClass="mediacall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 numSld="999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 numSld="999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28" grpId="0"/>
      <p:bldP spid="3" grpId="0" animBg="1"/>
      <p:bldP spid="22" grpId="0" animBg="1"/>
      <p:bldP spid="24" grpId="0" animBg="1"/>
      <p:bldP spid="20" grpId="0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>
            <a:extLst>
              <a:ext uri="{FF2B5EF4-FFF2-40B4-BE49-F238E27FC236}">
                <a16:creationId xmlns:a16="http://schemas.microsoft.com/office/drawing/2014/main" id="{E94AADEA-184C-4F9F-B0DF-AE074AB123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9" name="MASK LAYER">
            <a:extLst>
              <a:ext uri="{FF2B5EF4-FFF2-40B4-BE49-F238E27FC236}">
                <a16:creationId xmlns:a16="http://schemas.microsoft.com/office/drawing/2014/main" id="{C156E128-BE56-4DE1-B274-0F9FE67E03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8000">
                <a:srgbClr val="545561">
                  <a:alpha val="20000"/>
                </a:srgbClr>
              </a:gs>
              <a:gs pos="14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3" name="LINE CONNECTOR">
            <a:extLst>
              <a:ext uri="{FF2B5EF4-FFF2-40B4-BE49-F238E27FC236}">
                <a16:creationId xmlns:a16="http://schemas.microsoft.com/office/drawing/2014/main" id="{D42501A6-74AE-4605-886E-890913DA5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28835" y="2595564"/>
            <a:ext cx="1643737" cy="1311211"/>
          </a:xfrm>
          <a:prstGeom prst="bent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NE CONNECTOR">
            <a:extLst>
              <a:ext uri="{FF2B5EF4-FFF2-40B4-BE49-F238E27FC236}">
                <a16:creationId xmlns:a16="http://schemas.microsoft.com/office/drawing/2014/main" id="{564BB99B-BAF9-48C2-8DA0-112E04F75726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05764" y="1653263"/>
            <a:ext cx="1817220" cy="1734257"/>
          </a:xfrm>
          <a:prstGeom prst="bentConnector3">
            <a:avLst>
              <a:gd name="adj1" fmla="val 96125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LINE CONNECTOR">
            <a:extLst>
              <a:ext uri="{FF2B5EF4-FFF2-40B4-BE49-F238E27FC236}">
                <a16:creationId xmlns:a16="http://schemas.microsoft.com/office/drawing/2014/main" id="{CE0954DF-A27A-4F69-84C7-ECE36C876D5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59984" y="4073038"/>
            <a:ext cx="1702767" cy="139136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RODUCT NAME HERE">
            <a:extLst>
              <a:ext uri="{FF2B5EF4-FFF2-40B4-BE49-F238E27FC236}">
                <a16:creationId xmlns:a16="http://schemas.microsoft.com/office/drawing/2014/main" id="{AD4EE15D-7B12-4B6F-B643-A5D079726F93}"/>
              </a:ext>
            </a:extLst>
          </p:cNvPr>
          <p:cNvSpPr txBox="1"/>
          <p:nvPr/>
        </p:nvSpPr>
        <p:spPr>
          <a:xfrm>
            <a:off x="3390772" y="273048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FS font" panose="02000500000000000000" pitchFamily="2" charset="0"/>
              </a:rPr>
              <a:t>PRODUCT NAME</a:t>
            </a:r>
          </a:p>
        </p:txBody>
      </p:sp>
      <p:pic>
        <p:nvPicPr>
          <p:cNvPr id="30" name="AUDIO">
            <a:hlinkClick r:id="" action="ppaction://media"/>
            <a:extLst>
              <a:ext uri="{FF2B5EF4-FFF2-40B4-BE49-F238E27FC236}">
                <a16:creationId xmlns:a16="http://schemas.microsoft.com/office/drawing/2014/main" id="{46FBFAD0-2ADA-46F5-A1E8-318C9FFB6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06050" y="-2450690"/>
            <a:ext cx="609600" cy="609600"/>
          </a:xfrm>
          <a:prstGeom prst="rect">
            <a:avLst/>
          </a:prstGeom>
        </p:spPr>
      </p:pic>
      <p:pic>
        <p:nvPicPr>
          <p:cNvPr id="31" name="AUDIO">
            <a:hlinkClick r:id="" action="ppaction://media"/>
            <a:extLst>
              <a:ext uri="{FF2B5EF4-FFF2-40B4-BE49-F238E27FC236}">
                <a16:creationId xmlns:a16="http://schemas.microsoft.com/office/drawing/2014/main" id="{63C0BD12-2A37-4D54-8FA1-91DF88CD29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4639" y="-2145890"/>
            <a:ext cx="609600" cy="609600"/>
          </a:xfrm>
          <a:prstGeom prst="rect">
            <a:avLst/>
          </a:prstGeom>
        </p:spPr>
      </p:pic>
      <p:pic>
        <p:nvPicPr>
          <p:cNvPr id="32" name="AUDIO">
            <a:hlinkClick r:id="" action="ppaction://media"/>
            <a:extLst>
              <a:ext uri="{FF2B5EF4-FFF2-40B4-BE49-F238E27FC236}">
                <a16:creationId xmlns:a16="http://schemas.microsoft.com/office/drawing/2014/main" id="{721BB320-1A2C-4264-9168-0B437AA83D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58450" y="-2298290"/>
            <a:ext cx="609600" cy="609600"/>
          </a:xfrm>
          <a:prstGeom prst="rect">
            <a:avLst/>
          </a:prstGeom>
        </p:spPr>
      </p:pic>
      <p:sp>
        <p:nvSpPr>
          <p:cNvPr id="20" name="SPECT PRODUCT DESCRIPTIONS">
            <a:extLst>
              <a:ext uri="{FF2B5EF4-FFF2-40B4-BE49-F238E27FC236}">
                <a16:creationId xmlns:a16="http://schemas.microsoft.com/office/drawing/2014/main" id="{6FDF4711-B301-4656-BB0D-7A9B744AC7F0}"/>
              </a:ext>
            </a:extLst>
          </p:cNvPr>
          <p:cNvSpPr txBox="1"/>
          <p:nvPr/>
        </p:nvSpPr>
        <p:spPr>
          <a:xfrm>
            <a:off x="1431308" y="5203983"/>
            <a:ext cx="228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3</a:t>
            </a:r>
          </a:p>
        </p:txBody>
      </p:sp>
      <p:sp>
        <p:nvSpPr>
          <p:cNvPr id="19" name="SPECT PRODUCT DESCRIPTIONS">
            <a:extLst>
              <a:ext uri="{FF2B5EF4-FFF2-40B4-BE49-F238E27FC236}">
                <a16:creationId xmlns:a16="http://schemas.microsoft.com/office/drawing/2014/main" id="{F90B6105-8B3D-43CD-B99C-326EFEF35A28}"/>
              </a:ext>
            </a:extLst>
          </p:cNvPr>
          <p:cNvSpPr txBox="1"/>
          <p:nvPr/>
        </p:nvSpPr>
        <p:spPr>
          <a:xfrm>
            <a:off x="8041536" y="5609328"/>
            <a:ext cx="303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1</a:t>
            </a:r>
          </a:p>
        </p:txBody>
      </p:sp>
      <p:sp>
        <p:nvSpPr>
          <p:cNvPr id="21" name="SPECT PRODUCT DESCRIPTIONS">
            <a:extLst>
              <a:ext uri="{FF2B5EF4-FFF2-40B4-BE49-F238E27FC236}">
                <a16:creationId xmlns:a16="http://schemas.microsoft.com/office/drawing/2014/main" id="{D7256706-9292-4B47-AAAA-9716105F3D58}"/>
              </a:ext>
            </a:extLst>
          </p:cNvPr>
          <p:cNvSpPr txBox="1"/>
          <p:nvPr/>
        </p:nvSpPr>
        <p:spPr>
          <a:xfrm>
            <a:off x="889922" y="2400428"/>
            <a:ext cx="229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2</a:t>
            </a:r>
          </a:p>
        </p:txBody>
      </p:sp>
      <p:pic>
        <p:nvPicPr>
          <p:cNvPr id="50" name="PICTURE PLACEHOLDER">
            <a:extLst>
              <a:ext uri="{FF2B5EF4-FFF2-40B4-BE49-F238E27FC236}">
                <a16:creationId xmlns:a16="http://schemas.microsoft.com/office/drawing/2014/main" id="{80BBDA94-D311-4B7D-9B58-DC3BCCF0FF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0" t="33584" r="53923" b="30705"/>
          <a:stretch/>
        </p:blipFill>
        <p:spPr>
          <a:xfrm>
            <a:off x="1431308" y="1003814"/>
            <a:ext cx="1215937" cy="1215937"/>
          </a:xfrm>
        </p:spPr>
      </p:pic>
      <p:pic>
        <p:nvPicPr>
          <p:cNvPr id="54" name="PICTURE PLACEHOLDER">
            <a:extLst>
              <a:ext uri="{FF2B5EF4-FFF2-40B4-BE49-F238E27FC236}">
                <a16:creationId xmlns:a16="http://schemas.microsoft.com/office/drawing/2014/main" id="{AA793595-AAE8-4FAA-B668-E71A2736B9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9" t="48196" r="39178" b="19373"/>
          <a:stretch/>
        </p:blipFill>
        <p:spPr>
          <a:xfrm>
            <a:off x="3769732" y="4853940"/>
            <a:ext cx="1290251" cy="1290251"/>
          </a:xfrm>
        </p:spPr>
      </p:pic>
      <p:pic>
        <p:nvPicPr>
          <p:cNvPr id="58" name="PICTURE PLACEHOLDER">
            <a:extLst>
              <a:ext uri="{FF2B5EF4-FFF2-40B4-BE49-F238E27FC236}">
                <a16:creationId xmlns:a16="http://schemas.microsoft.com/office/drawing/2014/main" id="{A5AFDE35-7158-4A4A-AE28-0D6AD9ECB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5" t="22256" r="27955" b="51259"/>
          <a:stretch/>
        </p:blipFill>
        <p:spPr>
          <a:xfrm>
            <a:off x="8899051" y="4143993"/>
            <a:ext cx="1320405" cy="1320405"/>
          </a:xfrm>
        </p:spPr>
      </p:pic>
    </p:spTree>
    <p:extLst>
      <p:ext uri="{BB962C8B-B14F-4D97-AF65-F5344CB8AC3E}">
        <p14:creationId xmlns:p14="http://schemas.microsoft.com/office/powerpoint/2010/main" val="301789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repeatCount="3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3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3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 numSld="999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 numSld="999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28" grpId="0"/>
      <p:bldP spid="20" grpId="0"/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PLACEHOLDER">
            <a:extLst>
              <a:ext uri="{FF2B5EF4-FFF2-40B4-BE49-F238E27FC236}">
                <a16:creationId xmlns:a16="http://schemas.microsoft.com/office/drawing/2014/main" id="{9D2FFB8A-8428-4798-B656-C26A3F27CF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9" name="MASK LAYER">
            <a:extLst>
              <a:ext uri="{FF2B5EF4-FFF2-40B4-BE49-F238E27FC236}">
                <a16:creationId xmlns:a16="http://schemas.microsoft.com/office/drawing/2014/main" id="{C156E128-BE56-4DE1-B274-0F9FE67E03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8000">
                <a:srgbClr val="545561">
                  <a:alpha val="20000"/>
                </a:srgbClr>
              </a:gs>
              <a:gs pos="14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3" name="LINE CONNECTOR">
            <a:extLst>
              <a:ext uri="{FF2B5EF4-FFF2-40B4-BE49-F238E27FC236}">
                <a16:creationId xmlns:a16="http://schemas.microsoft.com/office/drawing/2014/main" id="{D42501A6-74AE-4605-886E-890913DA5A82}"/>
              </a:ext>
            </a:extLst>
          </p:cNvPr>
          <p:cNvCxnSpPr>
            <a:cxnSpLocks/>
          </p:cNvCxnSpPr>
          <p:nvPr/>
        </p:nvCxnSpPr>
        <p:spPr>
          <a:xfrm rot="10800000">
            <a:off x="6487887" y="4163118"/>
            <a:ext cx="2307301" cy="132839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NE CONNECTOR">
            <a:extLst>
              <a:ext uri="{FF2B5EF4-FFF2-40B4-BE49-F238E27FC236}">
                <a16:creationId xmlns:a16="http://schemas.microsoft.com/office/drawing/2014/main" id="{564BB99B-BAF9-48C2-8DA0-112E04F7572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74926" y="2086660"/>
            <a:ext cx="3695710" cy="3644305"/>
          </a:xfrm>
          <a:prstGeom prst="bentConnector3">
            <a:avLst>
              <a:gd name="adj1" fmla="val 32327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LINE CONNECTOR">
            <a:extLst>
              <a:ext uri="{FF2B5EF4-FFF2-40B4-BE49-F238E27FC236}">
                <a16:creationId xmlns:a16="http://schemas.microsoft.com/office/drawing/2014/main" id="{CE0954DF-A27A-4F69-84C7-ECE36C876D5F}"/>
              </a:ext>
            </a:extLst>
          </p:cNvPr>
          <p:cNvCxnSpPr>
            <a:cxnSpLocks/>
          </p:cNvCxnSpPr>
          <p:nvPr/>
        </p:nvCxnSpPr>
        <p:spPr>
          <a:xfrm rot="10800000">
            <a:off x="6795689" y="2630182"/>
            <a:ext cx="2425689" cy="79881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AUDIO">
            <a:hlinkClick r:id="" action="ppaction://media"/>
            <a:extLst>
              <a:ext uri="{FF2B5EF4-FFF2-40B4-BE49-F238E27FC236}">
                <a16:creationId xmlns:a16="http://schemas.microsoft.com/office/drawing/2014/main" id="{46FBFAD0-2ADA-46F5-A1E8-318C9FFB6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06050" y="-2450690"/>
            <a:ext cx="609600" cy="609600"/>
          </a:xfrm>
          <a:prstGeom prst="rect">
            <a:avLst/>
          </a:prstGeom>
        </p:spPr>
      </p:pic>
      <p:pic>
        <p:nvPicPr>
          <p:cNvPr id="31" name="AUDIO">
            <a:hlinkClick r:id="" action="ppaction://media"/>
            <a:extLst>
              <a:ext uri="{FF2B5EF4-FFF2-40B4-BE49-F238E27FC236}">
                <a16:creationId xmlns:a16="http://schemas.microsoft.com/office/drawing/2014/main" id="{63C0BD12-2A37-4D54-8FA1-91DF88CD29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4639" y="-2145890"/>
            <a:ext cx="609600" cy="609600"/>
          </a:xfrm>
          <a:prstGeom prst="rect">
            <a:avLst/>
          </a:prstGeom>
        </p:spPr>
      </p:pic>
      <p:pic>
        <p:nvPicPr>
          <p:cNvPr id="32" name="AUDIO">
            <a:hlinkClick r:id="" action="ppaction://media"/>
            <a:extLst>
              <a:ext uri="{FF2B5EF4-FFF2-40B4-BE49-F238E27FC236}">
                <a16:creationId xmlns:a16="http://schemas.microsoft.com/office/drawing/2014/main" id="{721BB320-1A2C-4264-9168-0B437AA83D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58450" y="-2298290"/>
            <a:ext cx="609600" cy="609600"/>
          </a:xfrm>
          <a:prstGeom prst="rect">
            <a:avLst/>
          </a:prstGeom>
        </p:spPr>
      </p:pic>
      <p:sp>
        <p:nvSpPr>
          <p:cNvPr id="20" name="SPECT PRODUCT DESCRIPTIONS">
            <a:extLst>
              <a:ext uri="{FF2B5EF4-FFF2-40B4-BE49-F238E27FC236}">
                <a16:creationId xmlns:a16="http://schemas.microsoft.com/office/drawing/2014/main" id="{6FDF4711-B301-4656-BB0D-7A9B744AC7F0}"/>
              </a:ext>
            </a:extLst>
          </p:cNvPr>
          <p:cNvSpPr txBox="1"/>
          <p:nvPr/>
        </p:nvSpPr>
        <p:spPr>
          <a:xfrm>
            <a:off x="3581668" y="5335263"/>
            <a:ext cx="228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3</a:t>
            </a:r>
          </a:p>
        </p:txBody>
      </p:sp>
      <p:sp>
        <p:nvSpPr>
          <p:cNvPr id="19" name="SPECT PRODUCT DESCRIPTIONS">
            <a:extLst>
              <a:ext uri="{FF2B5EF4-FFF2-40B4-BE49-F238E27FC236}">
                <a16:creationId xmlns:a16="http://schemas.microsoft.com/office/drawing/2014/main" id="{F90B6105-8B3D-43CD-B99C-326EFEF35A28}"/>
              </a:ext>
            </a:extLst>
          </p:cNvPr>
          <p:cNvSpPr txBox="1"/>
          <p:nvPr/>
        </p:nvSpPr>
        <p:spPr>
          <a:xfrm>
            <a:off x="3719057" y="3812526"/>
            <a:ext cx="303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2</a:t>
            </a:r>
          </a:p>
        </p:txBody>
      </p:sp>
      <p:sp>
        <p:nvSpPr>
          <p:cNvPr id="21" name="SPECT PRODUCT DESCRIPTIONS">
            <a:extLst>
              <a:ext uri="{FF2B5EF4-FFF2-40B4-BE49-F238E27FC236}">
                <a16:creationId xmlns:a16="http://schemas.microsoft.com/office/drawing/2014/main" id="{D7256706-9292-4B47-AAAA-9716105F3D58}"/>
              </a:ext>
            </a:extLst>
          </p:cNvPr>
          <p:cNvSpPr txBox="1"/>
          <p:nvPr/>
        </p:nvSpPr>
        <p:spPr>
          <a:xfrm>
            <a:off x="4363494" y="2307016"/>
            <a:ext cx="229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1</a:t>
            </a:r>
          </a:p>
        </p:txBody>
      </p:sp>
      <p:sp>
        <p:nvSpPr>
          <p:cNvPr id="17" name="SILVER SHAPE">
            <a:extLst>
              <a:ext uri="{FF2B5EF4-FFF2-40B4-BE49-F238E27FC236}">
                <a16:creationId xmlns:a16="http://schemas.microsoft.com/office/drawing/2014/main" id="{41564B7F-B981-477A-ABC6-DD6988F45F57}"/>
              </a:ext>
            </a:extLst>
          </p:cNvPr>
          <p:cNvSpPr/>
          <p:nvPr/>
        </p:nvSpPr>
        <p:spPr>
          <a:xfrm>
            <a:off x="-14517" y="-43637"/>
            <a:ext cx="5646035" cy="3657694"/>
          </a:xfrm>
          <a:custGeom>
            <a:avLst/>
            <a:gdLst>
              <a:gd name="connsiteX0" fmla="*/ 0 w 12186284"/>
              <a:gd name="connsiteY0" fmla="*/ 0 h 2891463"/>
              <a:gd name="connsiteX1" fmla="*/ 12186284 w 12186284"/>
              <a:gd name="connsiteY1" fmla="*/ 0 h 2891463"/>
              <a:gd name="connsiteX2" fmla="*/ 12186284 w 12186284"/>
              <a:gd name="connsiteY2" fmla="*/ 340860 h 2891463"/>
              <a:gd name="connsiteX3" fmla="*/ 12186284 w 12186284"/>
              <a:gd name="connsiteY3" fmla="*/ 341850 h 2891463"/>
              <a:gd name="connsiteX4" fmla="*/ 12181554 w 12186284"/>
              <a:gd name="connsiteY4" fmla="*/ 341850 h 2891463"/>
              <a:gd name="connsiteX5" fmla="*/ 0 w 12186284"/>
              <a:gd name="connsiteY5" fmla="*/ 2891463 h 2891463"/>
              <a:gd name="connsiteX6" fmla="*/ 0 w 12186284"/>
              <a:gd name="connsiteY6" fmla="*/ 341850 h 2891463"/>
              <a:gd name="connsiteX7" fmla="*/ 0 w 12186284"/>
              <a:gd name="connsiteY7" fmla="*/ 340860 h 2891463"/>
              <a:gd name="connsiteX0" fmla="*/ 0 w 12186284"/>
              <a:gd name="connsiteY0" fmla="*/ 0 h 2891463"/>
              <a:gd name="connsiteX1" fmla="*/ 12186284 w 12186284"/>
              <a:gd name="connsiteY1" fmla="*/ 0 h 2891463"/>
              <a:gd name="connsiteX2" fmla="*/ 12186284 w 12186284"/>
              <a:gd name="connsiteY2" fmla="*/ 340860 h 2891463"/>
              <a:gd name="connsiteX3" fmla="*/ 12186284 w 12186284"/>
              <a:gd name="connsiteY3" fmla="*/ 341850 h 2891463"/>
              <a:gd name="connsiteX4" fmla="*/ 12181554 w 12186284"/>
              <a:gd name="connsiteY4" fmla="*/ 128573 h 2891463"/>
              <a:gd name="connsiteX5" fmla="*/ 0 w 12186284"/>
              <a:gd name="connsiteY5" fmla="*/ 2891463 h 2891463"/>
              <a:gd name="connsiteX6" fmla="*/ 0 w 12186284"/>
              <a:gd name="connsiteY6" fmla="*/ 341850 h 2891463"/>
              <a:gd name="connsiteX7" fmla="*/ 0 w 12186284"/>
              <a:gd name="connsiteY7" fmla="*/ 340860 h 2891463"/>
              <a:gd name="connsiteX8" fmla="*/ 0 w 12186284"/>
              <a:gd name="connsiteY8" fmla="*/ 0 h 2891463"/>
              <a:gd name="connsiteX0" fmla="*/ 0 w 12186284"/>
              <a:gd name="connsiteY0" fmla="*/ 0 h 2891463"/>
              <a:gd name="connsiteX1" fmla="*/ 12186284 w 12186284"/>
              <a:gd name="connsiteY1" fmla="*/ 0 h 2891463"/>
              <a:gd name="connsiteX2" fmla="*/ 12186284 w 12186284"/>
              <a:gd name="connsiteY2" fmla="*/ 340860 h 2891463"/>
              <a:gd name="connsiteX3" fmla="*/ 12186284 w 12186284"/>
              <a:gd name="connsiteY3" fmla="*/ 341850 h 2891463"/>
              <a:gd name="connsiteX4" fmla="*/ 0 w 12186284"/>
              <a:gd name="connsiteY4" fmla="*/ 2891463 h 2891463"/>
              <a:gd name="connsiteX5" fmla="*/ 0 w 12186284"/>
              <a:gd name="connsiteY5" fmla="*/ 341850 h 2891463"/>
              <a:gd name="connsiteX6" fmla="*/ 0 w 12186284"/>
              <a:gd name="connsiteY6" fmla="*/ 340860 h 2891463"/>
              <a:gd name="connsiteX7" fmla="*/ 0 w 12186284"/>
              <a:gd name="connsiteY7" fmla="*/ 0 h 2891463"/>
              <a:gd name="connsiteX0" fmla="*/ 0 w 12186284"/>
              <a:gd name="connsiteY0" fmla="*/ 0 h 2891463"/>
              <a:gd name="connsiteX1" fmla="*/ 12186284 w 12186284"/>
              <a:gd name="connsiteY1" fmla="*/ 0 h 2891463"/>
              <a:gd name="connsiteX2" fmla="*/ 12186284 w 12186284"/>
              <a:gd name="connsiteY2" fmla="*/ 340860 h 2891463"/>
              <a:gd name="connsiteX3" fmla="*/ 0 w 12186284"/>
              <a:gd name="connsiteY3" fmla="*/ 2891463 h 2891463"/>
              <a:gd name="connsiteX4" fmla="*/ 0 w 12186284"/>
              <a:gd name="connsiteY4" fmla="*/ 341850 h 2891463"/>
              <a:gd name="connsiteX5" fmla="*/ 0 w 12186284"/>
              <a:gd name="connsiteY5" fmla="*/ 340860 h 2891463"/>
              <a:gd name="connsiteX6" fmla="*/ 0 w 12186284"/>
              <a:gd name="connsiteY6" fmla="*/ 0 h 2891463"/>
              <a:gd name="connsiteX0" fmla="*/ 0 w 12186284"/>
              <a:gd name="connsiteY0" fmla="*/ 0 h 2891463"/>
              <a:gd name="connsiteX1" fmla="*/ 12186284 w 12186284"/>
              <a:gd name="connsiteY1" fmla="*/ 0 h 2891463"/>
              <a:gd name="connsiteX2" fmla="*/ 0 w 12186284"/>
              <a:gd name="connsiteY2" fmla="*/ 2891463 h 2891463"/>
              <a:gd name="connsiteX3" fmla="*/ 0 w 12186284"/>
              <a:gd name="connsiteY3" fmla="*/ 341850 h 2891463"/>
              <a:gd name="connsiteX4" fmla="*/ 0 w 12186284"/>
              <a:gd name="connsiteY4" fmla="*/ 340860 h 2891463"/>
              <a:gd name="connsiteX5" fmla="*/ 0 w 12186284"/>
              <a:gd name="connsiteY5" fmla="*/ 0 h 2891463"/>
              <a:gd name="connsiteX0" fmla="*/ 0 w 12186284"/>
              <a:gd name="connsiteY0" fmla="*/ 0 h 2891463"/>
              <a:gd name="connsiteX1" fmla="*/ 12186284 w 12186284"/>
              <a:gd name="connsiteY1" fmla="*/ 0 h 2891463"/>
              <a:gd name="connsiteX2" fmla="*/ 2811710 w 12186284"/>
              <a:gd name="connsiteY2" fmla="*/ 2230305 h 2891463"/>
              <a:gd name="connsiteX3" fmla="*/ 0 w 12186284"/>
              <a:gd name="connsiteY3" fmla="*/ 2891463 h 2891463"/>
              <a:gd name="connsiteX4" fmla="*/ 0 w 12186284"/>
              <a:gd name="connsiteY4" fmla="*/ 341850 h 2891463"/>
              <a:gd name="connsiteX5" fmla="*/ 0 w 12186284"/>
              <a:gd name="connsiteY5" fmla="*/ 340860 h 2891463"/>
              <a:gd name="connsiteX6" fmla="*/ 0 w 12186284"/>
              <a:gd name="connsiteY6" fmla="*/ 0 h 2891463"/>
              <a:gd name="connsiteX0" fmla="*/ 0 w 12186284"/>
              <a:gd name="connsiteY0" fmla="*/ 0 h 2891463"/>
              <a:gd name="connsiteX1" fmla="*/ 12186284 w 12186284"/>
              <a:gd name="connsiteY1" fmla="*/ 0 h 2891463"/>
              <a:gd name="connsiteX2" fmla="*/ 5465457 w 12186284"/>
              <a:gd name="connsiteY2" fmla="*/ 1895156 h 2891463"/>
              <a:gd name="connsiteX3" fmla="*/ 0 w 12186284"/>
              <a:gd name="connsiteY3" fmla="*/ 2891463 h 2891463"/>
              <a:gd name="connsiteX4" fmla="*/ 0 w 12186284"/>
              <a:gd name="connsiteY4" fmla="*/ 341850 h 2891463"/>
              <a:gd name="connsiteX5" fmla="*/ 0 w 12186284"/>
              <a:gd name="connsiteY5" fmla="*/ 340860 h 2891463"/>
              <a:gd name="connsiteX6" fmla="*/ 0 w 12186284"/>
              <a:gd name="connsiteY6" fmla="*/ 0 h 2891463"/>
              <a:gd name="connsiteX0" fmla="*/ 0 w 12186284"/>
              <a:gd name="connsiteY0" fmla="*/ 0 h 2556314"/>
              <a:gd name="connsiteX1" fmla="*/ 12186284 w 12186284"/>
              <a:gd name="connsiteY1" fmla="*/ 0 h 2556314"/>
              <a:gd name="connsiteX2" fmla="*/ 5465457 w 12186284"/>
              <a:gd name="connsiteY2" fmla="*/ 1895156 h 2556314"/>
              <a:gd name="connsiteX3" fmla="*/ 63185 w 12186284"/>
              <a:gd name="connsiteY3" fmla="*/ 2556314 h 2556314"/>
              <a:gd name="connsiteX4" fmla="*/ 0 w 12186284"/>
              <a:gd name="connsiteY4" fmla="*/ 341850 h 2556314"/>
              <a:gd name="connsiteX5" fmla="*/ 0 w 12186284"/>
              <a:gd name="connsiteY5" fmla="*/ 340860 h 2556314"/>
              <a:gd name="connsiteX6" fmla="*/ 0 w 12186284"/>
              <a:gd name="connsiteY6" fmla="*/ 0 h 2556314"/>
              <a:gd name="connsiteX0" fmla="*/ 94777 w 12281061"/>
              <a:gd name="connsiteY0" fmla="*/ 0 h 2361318"/>
              <a:gd name="connsiteX1" fmla="*/ 12281061 w 12281061"/>
              <a:gd name="connsiteY1" fmla="*/ 0 h 2361318"/>
              <a:gd name="connsiteX2" fmla="*/ 5560234 w 12281061"/>
              <a:gd name="connsiteY2" fmla="*/ 1895156 h 2361318"/>
              <a:gd name="connsiteX3" fmla="*/ 0 w 12281061"/>
              <a:gd name="connsiteY3" fmla="*/ 2361318 h 2361318"/>
              <a:gd name="connsiteX4" fmla="*/ 94777 w 12281061"/>
              <a:gd name="connsiteY4" fmla="*/ 341850 h 2361318"/>
              <a:gd name="connsiteX5" fmla="*/ 94777 w 12281061"/>
              <a:gd name="connsiteY5" fmla="*/ 340860 h 2361318"/>
              <a:gd name="connsiteX6" fmla="*/ 94777 w 12281061"/>
              <a:gd name="connsiteY6" fmla="*/ 0 h 2361318"/>
              <a:gd name="connsiteX0" fmla="*/ 31594 w 12217878"/>
              <a:gd name="connsiteY0" fmla="*/ 0 h 2172416"/>
              <a:gd name="connsiteX1" fmla="*/ 12217878 w 12217878"/>
              <a:gd name="connsiteY1" fmla="*/ 0 h 2172416"/>
              <a:gd name="connsiteX2" fmla="*/ 5497051 w 12217878"/>
              <a:gd name="connsiteY2" fmla="*/ 1895156 h 2172416"/>
              <a:gd name="connsiteX3" fmla="*/ 0 w 12217878"/>
              <a:gd name="connsiteY3" fmla="*/ 2172416 h 2172416"/>
              <a:gd name="connsiteX4" fmla="*/ 31594 w 12217878"/>
              <a:gd name="connsiteY4" fmla="*/ 341850 h 2172416"/>
              <a:gd name="connsiteX5" fmla="*/ 31594 w 12217878"/>
              <a:gd name="connsiteY5" fmla="*/ 340860 h 2172416"/>
              <a:gd name="connsiteX6" fmla="*/ 31594 w 12217878"/>
              <a:gd name="connsiteY6" fmla="*/ 0 h 2172416"/>
              <a:gd name="connsiteX0" fmla="*/ 31594 w 12217878"/>
              <a:gd name="connsiteY0" fmla="*/ 0 h 2172416"/>
              <a:gd name="connsiteX1" fmla="*/ 12217878 w 12217878"/>
              <a:gd name="connsiteY1" fmla="*/ 0 h 2172416"/>
              <a:gd name="connsiteX2" fmla="*/ 5023166 w 12217878"/>
              <a:gd name="connsiteY2" fmla="*/ 1931718 h 2172416"/>
              <a:gd name="connsiteX3" fmla="*/ 0 w 12217878"/>
              <a:gd name="connsiteY3" fmla="*/ 2172416 h 2172416"/>
              <a:gd name="connsiteX4" fmla="*/ 31594 w 12217878"/>
              <a:gd name="connsiteY4" fmla="*/ 341850 h 2172416"/>
              <a:gd name="connsiteX5" fmla="*/ 31594 w 12217878"/>
              <a:gd name="connsiteY5" fmla="*/ 340860 h 2172416"/>
              <a:gd name="connsiteX6" fmla="*/ 31594 w 12217878"/>
              <a:gd name="connsiteY6" fmla="*/ 0 h 2172416"/>
              <a:gd name="connsiteX0" fmla="*/ 31594 w 12217878"/>
              <a:gd name="connsiteY0" fmla="*/ 0 h 2172416"/>
              <a:gd name="connsiteX1" fmla="*/ 12217878 w 12217878"/>
              <a:gd name="connsiteY1" fmla="*/ 0 h 2172416"/>
              <a:gd name="connsiteX2" fmla="*/ 5339089 w 12217878"/>
              <a:gd name="connsiteY2" fmla="*/ 1870782 h 2172416"/>
              <a:gd name="connsiteX3" fmla="*/ 0 w 12217878"/>
              <a:gd name="connsiteY3" fmla="*/ 2172416 h 2172416"/>
              <a:gd name="connsiteX4" fmla="*/ 31594 w 12217878"/>
              <a:gd name="connsiteY4" fmla="*/ 341850 h 2172416"/>
              <a:gd name="connsiteX5" fmla="*/ 31594 w 12217878"/>
              <a:gd name="connsiteY5" fmla="*/ 340860 h 2172416"/>
              <a:gd name="connsiteX6" fmla="*/ 31594 w 12217878"/>
              <a:gd name="connsiteY6" fmla="*/ 0 h 2172416"/>
              <a:gd name="connsiteX0" fmla="*/ 31594 w 12217878"/>
              <a:gd name="connsiteY0" fmla="*/ 0 h 2172416"/>
              <a:gd name="connsiteX1" fmla="*/ 12217878 w 12217878"/>
              <a:gd name="connsiteY1" fmla="*/ 0 h 2172416"/>
              <a:gd name="connsiteX2" fmla="*/ 7324501 w 12217878"/>
              <a:gd name="connsiteY2" fmla="*/ 1766924 h 2172416"/>
              <a:gd name="connsiteX3" fmla="*/ 0 w 12217878"/>
              <a:gd name="connsiteY3" fmla="*/ 2172416 h 2172416"/>
              <a:gd name="connsiteX4" fmla="*/ 31594 w 12217878"/>
              <a:gd name="connsiteY4" fmla="*/ 341850 h 2172416"/>
              <a:gd name="connsiteX5" fmla="*/ 31594 w 12217878"/>
              <a:gd name="connsiteY5" fmla="*/ 340860 h 2172416"/>
              <a:gd name="connsiteX6" fmla="*/ 31594 w 12217878"/>
              <a:gd name="connsiteY6" fmla="*/ 0 h 2172416"/>
              <a:gd name="connsiteX0" fmla="*/ 31594 w 11881885"/>
              <a:gd name="connsiteY0" fmla="*/ 8655 h 2181071"/>
              <a:gd name="connsiteX1" fmla="*/ 11881885 w 11881885"/>
              <a:gd name="connsiteY1" fmla="*/ 0 h 2181071"/>
              <a:gd name="connsiteX2" fmla="*/ 7324501 w 11881885"/>
              <a:gd name="connsiteY2" fmla="*/ 1775579 h 2181071"/>
              <a:gd name="connsiteX3" fmla="*/ 0 w 11881885"/>
              <a:gd name="connsiteY3" fmla="*/ 2181071 h 2181071"/>
              <a:gd name="connsiteX4" fmla="*/ 31594 w 11881885"/>
              <a:gd name="connsiteY4" fmla="*/ 350505 h 2181071"/>
              <a:gd name="connsiteX5" fmla="*/ 31594 w 11881885"/>
              <a:gd name="connsiteY5" fmla="*/ 349515 h 2181071"/>
              <a:gd name="connsiteX6" fmla="*/ 31594 w 11881885"/>
              <a:gd name="connsiteY6" fmla="*/ 8655 h 218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81885" h="2181071">
                <a:moveTo>
                  <a:pt x="31594" y="8655"/>
                </a:moveTo>
                <a:lnTo>
                  <a:pt x="11881885" y="0"/>
                </a:lnTo>
                <a:lnTo>
                  <a:pt x="7324501" y="1775579"/>
                </a:lnTo>
                <a:lnTo>
                  <a:pt x="0" y="2181071"/>
                </a:lnTo>
                <a:lnTo>
                  <a:pt x="31594" y="350505"/>
                </a:lnTo>
                <a:lnTo>
                  <a:pt x="31594" y="349515"/>
                </a:lnTo>
                <a:lnTo>
                  <a:pt x="31594" y="8655"/>
                </a:lnTo>
                <a:close/>
              </a:path>
            </a:pathLst>
          </a:custGeom>
          <a:gradFill>
            <a:gsLst>
              <a:gs pos="50000">
                <a:srgbClr val="CECECE"/>
              </a:gs>
              <a:gs pos="2586">
                <a:schemeClr val="bg1">
                  <a:lumMod val="50000"/>
                </a:schemeClr>
              </a:gs>
              <a:gs pos="17000">
                <a:schemeClr val="bg1"/>
              </a:gs>
              <a:gs pos="83000">
                <a:schemeClr val="tx1">
                  <a:lumMod val="85000"/>
                  <a:lumOff val="15000"/>
                </a:schemeClr>
              </a:gs>
              <a:gs pos="37000">
                <a:schemeClr val="bg1">
                  <a:lumMod val="5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8" name="CARBON SHAPE">
            <a:extLst>
              <a:ext uri="{FF2B5EF4-FFF2-40B4-BE49-F238E27FC236}">
                <a16:creationId xmlns:a16="http://schemas.microsoft.com/office/drawing/2014/main" id="{7CF5EBF5-7E4A-40D6-B1C1-7DB9539E0622}"/>
              </a:ext>
            </a:extLst>
          </p:cNvPr>
          <p:cNvSpPr/>
          <p:nvPr/>
        </p:nvSpPr>
        <p:spPr>
          <a:xfrm>
            <a:off x="0" y="-29121"/>
            <a:ext cx="5605110" cy="3458121"/>
          </a:xfrm>
          <a:custGeom>
            <a:avLst/>
            <a:gdLst>
              <a:gd name="connsiteX0" fmla="*/ 0 w 12186284"/>
              <a:gd name="connsiteY0" fmla="*/ 0 h 2550603"/>
              <a:gd name="connsiteX1" fmla="*/ 12186284 w 12186284"/>
              <a:gd name="connsiteY1" fmla="*/ 0 h 2550603"/>
              <a:gd name="connsiteX2" fmla="*/ 12186284 w 12186284"/>
              <a:gd name="connsiteY2" fmla="*/ 2550603 h 2550603"/>
              <a:gd name="connsiteX3" fmla="*/ 0 w 12186284"/>
              <a:gd name="connsiteY3" fmla="*/ 2550603 h 2550603"/>
              <a:gd name="connsiteX4" fmla="*/ 0 w 12186284"/>
              <a:gd name="connsiteY4" fmla="*/ 0 h 2550603"/>
              <a:gd name="connsiteX0" fmla="*/ 0 w 12186284"/>
              <a:gd name="connsiteY0" fmla="*/ 0 h 2550603"/>
              <a:gd name="connsiteX1" fmla="*/ 12186284 w 12186284"/>
              <a:gd name="connsiteY1" fmla="*/ 0 h 2550603"/>
              <a:gd name="connsiteX2" fmla="*/ 0 w 12186284"/>
              <a:gd name="connsiteY2" fmla="*/ 2550603 h 2550603"/>
              <a:gd name="connsiteX3" fmla="*/ 0 w 12186284"/>
              <a:gd name="connsiteY3" fmla="*/ 0 h 2550603"/>
              <a:gd name="connsiteX0" fmla="*/ 0 w 12186284"/>
              <a:gd name="connsiteY0" fmla="*/ 0 h 2550603"/>
              <a:gd name="connsiteX1" fmla="*/ 12186284 w 12186284"/>
              <a:gd name="connsiteY1" fmla="*/ 0 h 2550603"/>
              <a:gd name="connsiteX2" fmla="*/ 4102288 w 12186284"/>
              <a:gd name="connsiteY2" fmla="*/ 1706882 h 2550603"/>
              <a:gd name="connsiteX3" fmla="*/ 0 w 12186284"/>
              <a:gd name="connsiteY3" fmla="*/ 2550603 h 2550603"/>
              <a:gd name="connsiteX4" fmla="*/ 0 w 12186284"/>
              <a:gd name="connsiteY4" fmla="*/ 0 h 2550603"/>
              <a:gd name="connsiteX0" fmla="*/ 0 w 12186284"/>
              <a:gd name="connsiteY0" fmla="*/ 0 h 2550603"/>
              <a:gd name="connsiteX1" fmla="*/ 12186284 w 12186284"/>
              <a:gd name="connsiteY1" fmla="*/ 0 h 2550603"/>
              <a:gd name="connsiteX2" fmla="*/ 4575628 w 12186284"/>
              <a:gd name="connsiteY2" fmla="*/ 2085386 h 2550603"/>
              <a:gd name="connsiteX3" fmla="*/ 0 w 12186284"/>
              <a:gd name="connsiteY3" fmla="*/ 2550603 h 2550603"/>
              <a:gd name="connsiteX4" fmla="*/ 0 w 12186284"/>
              <a:gd name="connsiteY4" fmla="*/ 0 h 2550603"/>
              <a:gd name="connsiteX0" fmla="*/ 0 w 12186284"/>
              <a:gd name="connsiteY0" fmla="*/ 0 h 2550603"/>
              <a:gd name="connsiteX1" fmla="*/ 12186284 w 12186284"/>
              <a:gd name="connsiteY1" fmla="*/ 0 h 2550603"/>
              <a:gd name="connsiteX2" fmla="*/ 5048969 w 12186284"/>
              <a:gd name="connsiteY2" fmla="*/ 2056820 h 2550603"/>
              <a:gd name="connsiteX3" fmla="*/ 0 w 12186284"/>
              <a:gd name="connsiteY3" fmla="*/ 2550603 h 2550603"/>
              <a:gd name="connsiteX4" fmla="*/ 0 w 12186284"/>
              <a:gd name="connsiteY4" fmla="*/ 0 h 2550603"/>
              <a:gd name="connsiteX0" fmla="*/ 0 w 12186284"/>
              <a:gd name="connsiteY0" fmla="*/ 0 h 2550603"/>
              <a:gd name="connsiteX1" fmla="*/ 12186284 w 12186284"/>
              <a:gd name="connsiteY1" fmla="*/ 0 h 2550603"/>
              <a:gd name="connsiteX2" fmla="*/ 7257893 w 12186284"/>
              <a:gd name="connsiteY2" fmla="*/ 1960473 h 2550603"/>
              <a:gd name="connsiteX3" fmla="*/ 0 w 12186284"/>
              <a:gd name="connsiteY3" fmla="*/ 2550603 h 2550603"/>
              <a:gd name="connsiteX4" fmla="*/ 0 w 12186284"/>
              <a:gd name="connsiteY4" fmla="*/ 0 h 255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6284" h="2550603">
                <a:moveTo>
                  <a:pt x="0" y="0"/>
                </a:moveTo>
                <a:lnTo>
                  <a:pt x="12186284" y="0"/>
                </a:lnTo>
                <a:lnTo>
                  <a:pt x="7257893" y="1960473"/>
                </a:lnTo>
                <a:lnTo>
                  <a:pt x="0" y="255060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rgbClr val="33383C"/>
            </a:fgClr>
            <a:bgClr>
              <a:srgbClr val="54556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PRODUCT NAME">
            <a:extLst>
              <a:ext uri="{FF2B5EF4-FFF2-40B4-BE49-F238E27FC236}">
                <a16:creationId xmlns:a16="http://schemas.microsoft.com/office/drawing/2014/main" id="{AD4EE15D-7B12-4B6F-B643-A5D079726F93}"/>
              </a:ext>
            </a:extLst>
          </p:cNvPr>
          <p:cNvSpPr txBox="1"/>
          <p:nvPr/>
        </p:nvSpPr>
        <p:spPr>
          <a:xfrm>
            <a:off x="198089" y="584632"/>
            <a:ext cx="4112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FS font" panose="02000500000000000000" pitchFamily="2" charset="0"/>
              </a:rPr>
              <a:t>PRODUCT NAME</a:t>
            </a:r>
          </a:p>
        </p:txBody>
      </p:sp>
      <p:sp>
        <p:nvSpPr>
          <p:cNvPr id="22" name="DESCRIPTION TEXT">
            <a:extLst>
              <a:ext uri="{FF2B5EF4-FFF2-40B4-BE49-F238E27FC236}">
                <a16:creationId xmlns:a16="http://schemas.microsoft.com/office/drawing/2014/main" id="{B202A8D8-BD45-4B87-A76F-D6CED1A415D1}"/>
              </a:ext>
            </a:extLst>
          </p:cNvPr>
          <p:cNvSpPr txBox="1"/>
          <p:nvPr/>
        </p:nvSpPr>
        <p:spPr>
          <a:xfrm>
            <a:off x="198089" y="1198528"/>
            <a:ext cx="367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i="1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amet, consectetuer adipiscing elit. Maecenas porttitor congue massa. Fusce posuere, </a:t>
            </a:r>
          </a:p>
        </p:txBody>
      </p:sp>
      <p:pic>
        <p:nvPicPr>
          <p:cNvPr id="71" name="PICTURE PLACEHOLDER">
            <a:extLst>
              <a:ext uri="{FF2B5EF4-FFF2-40B4-BE49-F238E27FC236}">
                <a16:creationId xmlns:a16="http://schemas.microsoft.com/office/drawing/2014/main" id="{E248259B-7972-4434-9721-C7DD0C92C4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75" name="PICTURE PLACEHOLDER">
            <a:extLst>
              <a:ext uri="{FF2B5EF4-FFF2-40B4-BE49-F238E27FC236}">
                <a16:creationId xmlns:a16="http://schemas.microsoft.com/office/drawing/2014/main" id="{EB125301-967F-4BAE-B8BA-3B74D0F1F6E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79" name="PICTURE PLACEHOLDER">
            <a:extLst>
              <a:ext uri="{FF2B5EF4-FFF2-40B4-BE49-F238E27FC236}">
                <a16:creationId xmlns:a16="http://schemas.microsoft.com/office/drawing/2014/main" id="{CECE6578-685E-4855-B289-0F280B1F09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955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repeatCount="3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3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3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 numSld="999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 numSld="999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20" grpId="0"/>
      <p:bldP spid="19" grpId="0"/>
      <p:bldP spid="21" grpId="0"/>
      <p:bldP spid="17" grpId="0" animBg="1"/>
      <p:bldP spid="18" grpId="0" animBg="1"/>
      <p:bldP spid="28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">
            <a:extLst>
              <a:ext uri="{FF2B5EF4-FFF2-40B4-BE49-F238E27FC236}">
                <a16:creationId xmlns:a16="http://schemas.microsoft.com/office/drawing/2014/main" id="{44A94374-2752-49D7-AB1A-8D07FA732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7" name="SILVER SHAPE">
            <a:extLst>
              <a:ext uri="{FF2B5EF4-FFF2-40B4-BE49-F238E27FC236}">
                <a16:creationId xmlns:a16="http://schemas.microsoft.com/office/drawing/2014/main" id="{CA603888-3AD4-4416-AB98-5D836671425A}"/>
              </a:ext>
            </a:extLst>
          </p:cNvPr>
          <p:cNvSpPr/>
          <p:nvPr/>
        </p:nvSpPr>
        <p:spPr>
          <a:xfrm>
            <a:off x="-129542" y="0"/>
            <a:ext cx="12315825" cy="1179871"/>
          </a:xfrm>
          <a:custGeom>
            <a:avLst/>
            <a:gdLst>
              <a:gd name="connsiteX0" fmla="*/ 123825 w 12439650"/>
              <a:gd name="connsiteY0" fmla="*/ 0 h 1651205"/>
              <a:gd name="connsiteX1" fmla="*/ 12315825 w 12439650"/>
              <a:gd name="connsiteY1" fmla="*/ 0 h 1651205"/>
              <a:gd name="connsiteX2" fmla="*/ 12315825 w 12439650"/>
              <a:gd name="connsiteY2" fmla="*/ 412955 h 1651205"/>
              <a:gd name="connsiteX3" fmla="*/ 12439650 w 12439650"/>
              <a:gd name="connsiteY3" fmla="*/ 412955 h 1651205"/>
              <a:gd name="connsiteX4" fmla="*/ 6219825 w 12439650"/>
              <a:gd name="connsiteY4" fmla="*/ 1651205 h 1651205"/>
              <a:gd name="connsiteX5" fmla="*/ 0 w 12439650"/>
              <a:gd name="connsiteY5" fmla="*/ 412955 h 1651205"/>
              <a:gd name="connsiteX6" fmla="*/ 123825 w 12439650"/>
              <a:gd name="connsiteY6" fmla="*/ 412955 h 1651205"/>
              <a:gd name="connsiteX0" fmla="*/ 123825 w 12315825"/>
              <a:gd name="connsiteY0" fmla="*/ 0 h 1651205"/>
              <a:gd name="connsiteX1" fmla="*/ 12315825 w 12315825"/>
              <a:gd name="connsiteY1" fmla="*/ 0 h 1651205"/>
              <a:gd name="connsiteX2" fmla="*/ 12315825 w 12315825"/>
              <a:gd name="connsiteY2" fmla="*/ 412955 h 1651205"/>
              <a:gd name="connsiteX3" fmla="*/ 6219825 w 12315825"/>
              <a:gd name="connsiteY3" fmla="*/ 1651205 h 1651205"/>
              <a:gd name="connsiteX4" fmla="*/ 0 w 12315825"/>
              <a:gd name="connsiteY4" fmla="*/ 412955 h 1651205"/>
              <a:gd name="connsiteX5" fmla="*/ 123825 w 12315825"/>
              <a:gd name="connsiteY5" fmla="*/ 412955 h 1651205"/>
              <a:gd name="connsiteX6" fmla="*/ 123825 w 12315825"/>
              <a:gd name="connsiteY6" fmla="*/ 0 h 16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5825" h="1651205">
                <a:moveTo>
                  <a:pt x="123825" y="0"/>
                </a:moveTo>
                <a:lnTo>
                  <a:pt x="12315825" y="0"/>
                </a:lnTo>
                <a:lnTo>
                  <a:pt x="12315825" y="412955"/>
                </a:lnTo>
                <a:lnTo>
                  <a:pt x="6219825" y="1651205"/>
                </a:lnTo>
                <a:lnTo>
                  <a:pt x="0" y="412955"/>
                </a:lnTo>
                <a:lnTo>
                  <a:pt x="123825" y="412955"/>
                </a:lnTo>
                <a:lnTo>
                  <a:pt x="123825" y="0"/>
                </a:lnTo>
                <a:close/>
              </a:path>
            </a:pathLst>
          </a:custGeom>
          <a:gradFill>
            <a:gsLst>
              <a:gs pos="50000">
                <a:srgbClr val="CECECE"/>
              </a:gs>
              <a:gs pos="2586">
                <a:schemeClr val="bg1">
                  <a:lumMod val="50000"/>
                </a:schemeClr>
              </a:gs>
              <a:gs pos="17000">
                <a:schemeClr val="bg1"/>
              </a:gs>
              <a:gs pos="83000">
                <a:schemeClr val="tx1">
                  <a:lumMod val="85000"/>
                  <a:lumOff val="15000"/>
                </a:schemeClr>
              </a:gs>
              <a:gs pos="37000">
                <a:schemeClr val="bg1">
                  <a:lumMod val="5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CARBON SHAPE">
            <a:extLst>
              <a:ext uri="{FF2B5EF4-FFF2-40B4-BE49-F238E27FC236}">
                <a16:creationId xmlns:a16="http://schemas.microsoft.com/office/drawing/2014/main" id="{5FFB6E94-BC10-4D93-AFC5-EF2B1E61B27C}"/>
              </a:ext>
            </a:extLst>
          </p:cNvPr>
          <p:cNvSpPr/>
          <p:nvPr/>
        </p:nvSpPr>
        <p:spPr>
          <a:xfrm>
            <a:off x="5716" y="0"/>
            <a:ext cx="12310110" cy="884793"/>
          </a:xfrm>
          <a:custGeom>
            <a:avLst/>
            <a:gdLst>
              <a:gd name="connsiteX0" fmla="*/ 0 w 12439650"/>
              <a:gd name="connsiteY0" fmla="*/ 0 h 1238250"/>
              <a:gd name="connsiteX1" fmla="*/ 12439650 w 12439650"/>
              <a:gd name="connsiteY1" fmla="*/ 0 h 1238250"/>
              <a:gd name="connsiteX2" fmla="*/ 6219825 w 12439650"/>
              <a:gd name="connsiteY2" fmla="*/ 1238250 h 1238250"/>
              <a:gd name="connsiteX0" fmla="*/ 0 w 12310110"/>
              <a:gd name="connsiteY0" fmla="*/ 0 h 1238250"/>
              <a:gd name="connsiteX1" fmla="*/ 12310110 w 12310110"/>
              <a:gd name="connsiteY1" fmla="*/ 7620 h 1238250"/>
              <a:gd name="connsiteX2" fmla="*/ 6219825 w 12310110"/>
              <a:gd name="connsiteY2" fmla="*/ 1238250 h 1238250"/>
              <a:gd name="connsiteX3" fmla="*/ 0 w 12310110"/>
              <a:gd name="connsiteY3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0110" h="1238250">
                <a:moveTo>
                  <a:pt x="0" y="0"/>
                </a:moveTo>
                <a:lnTo>
                  <a:pt x="12310110" y="7620"/>
                </a:lnTo>
                <a:lnTo>
                  <a:pt x="6219825" y="1238250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tx1">
                <a:lumMod val="85000"/>
                <a:lumOff val="15000"/>
              </a:schemeClr>
            </a:fgClr>
            <a:bgClr>
              <a:srgbClr val="54556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4EDBDA31-4BBF-4D82-A2AC-9AF7C2E2F43A}"/>
              </a:ext>
            </a:extLst>
          </p:cNvPr>
          <p:cNvSpPr/>
          <p:nvPr/>
        </p:nvSpPr>
        <p:spPr>
          <a:xfrm>
            <a:off x="0" y="1951593"/>
            <a:ext cx="12192000" cy="382905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ILVER SHAPE">
            <a:extLst>
              <a:ext uri="{FF2B5EF4-FFF2-40B4-BE49-F238E27FC236}">
                <a16:creationId xmlns:a16="http://schemas.microsoft.com/office/drawing/2014/main" id="{6859B59F-DA17-4982-8392-ECA7C486B7F3}"/>
              </a:ext>
            </a:extLst>
          </p:cNvPr>
          <p:cNvSpPr/>
          <p:nvPr/>
        </p:nvSpPr>
        <p:spPr>
          <a:xfrm>
            <a:off x="0" y="1822907"/>
            <a:ext cx="12192000" cy="128686"/>
          </a:xfrm>
          <a:prstGeom prst="rect">
            <a:avLst/>
          </a:prstGeom>
          <a:gradFill>
            <a:gsLst>
              <a:gs pos="50000">
                <a:srgbClr val="CECECE"/>
              </a:gs>
              <a:gs pos="2586">
                <a:schemeClr val="bg1">
                  <a:lumMod val="50000"/>
                </a:schemeClr>
              </a:gs>
              <a:gs pos="17000">
                <a:schemeClr val="bg1"/>
              </a:gs>
              <a:gs pos="83000">
                <a:schemeClr val="tx1">
                  <a:lumMod val="85000"/>
                  <a:lumOff val="15000"/>
                </a:schemeClr>
              </a:gs>
              <a:gs pos="37000">
                <a:schemeClr val="bg1">
                  <a:lumMod val="5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3" name="SILVER SHAPE">
            <a:extLst>
              <a:ext uri="{FF2B5EF4-FFF2-40B4-BE49-F238E27FC236}">
                <a16:creationId xmlns:a16="http://schemas.microsoft.com/office/drawing/2014/main" id="{79059CCA-4B40-4183-8B84-7A8619F1FC99}"/>
              </a:ext>
            </a:extLst>
          </p:cNvPr>
          <p:cNvSpPr/>
          <p:nvPr/>
        </p:nvSpPr>
        <p:spPr>
          <a:xfrm>
            <a:off x="0" y="5772150"/>
            <a:ext cx="12192000" cy="128686"/>
          </a:xfrm>
          <a:prstGeom prst="rect">
            <a:avLst/>
          </a:prstGeom>
          <a:gradFill>
            <a:gsLst>
              <a:gs pos="50000">
                <a:srgbClr val="CECECE"/>
              </a:gs>
              <a:gs pos="2586">
                <a:schemeClr val="bg1">
                  <a:lumMod val="50000"/>
                </a:schemeClr>
              </a:gs>
              <a:gs pos="17000">
                <a:schemeClr val="bg1"/>
              </a:gs>
              <a:gs pos="83000">
                <a:schemeClr val="tx1">
                  <a:lumMod val="85000"/>
                  <a:lumOff val="15000"/>
                </a:schemeClr>
              </a:gs>
              <a:gs pos="37000">
                <a:schemeClr val="bg1">
                  <a:lumMod val="5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pic>
        <p:nvPicPr>
          <p:cNvPr id="35" name="PICTURE">
            <a:extLst>
              <a:ext uri="{FF2B5EF4-FFF2-40B4-BE49-F238E27FC236}">
                <a16:creationId xmlns:a16="http://schemas.microsoft.com/office/drawing/2014/main" id="{36036739-0A39-4440-8A5B-6A35F5254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67" y="2630951"/>
            <a:ext cx="3677266" cy="882046"/>
          </a:xfrm>
          <a:prstGeom prst="rect">
            <a:avLst/>
          </a:prstGeom>
        </p:spPr>
      </p:pic>
      <p:grpSp>
        <p:nvGrpSpPr>
          <p:cNvPr id="42" name="SHAPE LIST">
            <a:extLst>
              <a:ext uri="{FF2B5EF4-FFF2-40B4-BE49-F238E27FC236}">
                <a16:creationId xmlns:a16="http://schemas.microsoft.com/office/drawing/2014/main" id="{CF788A20-CC13-4954-8D1A-89E9D8F0E0F3}"/>
              </a:ext>
            </a:extLst>
          </p:cNvPr>
          <p:cNvGrpSpPr/>
          <p:nvPr/>
        </p:nvGrpSpPr>
        <p:grpSpPr>
          <a:xfrm>
            <a:off x="3762375" y="3977152"/>
            <a:ext cx="2059843" cy="314991"/>
            <a:chOff x="3670801" y="3402205"/>
            <a:chExt cx="2151417" cy="32899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6842C3-1B96-458B-88B0-D2B095DA3F25}"/>
                </a:ext>
              </a:extLst>
            </p:cNvPr>
            <p:cNvSpPr/>
            <p:nvPr/>
          </p:nvSpPr>
          <p:spPr>
            <a:xfrm>
              <a:off x="3999796" y="3423423"/>
              <a:ext cx="18224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400" spc="300" dirty="0">
                  <a:solidFill>
                    <a:schemeClr val="bg1"/>
                  </a:solidFill>
                  <a:latin typeface="Code Bold" panose="020B0604020202020204" pitchFamily="50" charset="0"/>
                </a:rPr>
                <a:t>Your facebook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7219945-DAB7-43FB-8F08-B3AA1A6A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670801" y="3402205"/>
              <a:ext cx="328995" cy="328995"/>
            </a:xfrm>
            <a:prstGeom prst="rect">
              <a:avLst/>
            </a:prstGeom>
          </p:spPr>
        </p:pic>
      </p:grpSp>
      <p:grpSp>
        <p:nvGrpSpPr>
          <p:cNvPr id="44" name="SHAPE LIST">
            <a:extLst>
              <a:ext uri="{FF2B5EF4-FFF2-40B4-BE49-F238E27FC236}">
                <a16:creationId xmlns:a16="http://schemas.microsoft.com/office/drawing/2014/main" id="{3E11430A-5738-427A-A3C0-0D7EBFC1F14D}"/>
              </a:ext>
            </a:extLst>
          </p:cNvPr>
          <p:cNvGrpSpPr/>
          <p:nvPr/>
        </p:nvGrpSpPr>
        <p:grpSpPr>
          <a:xfrm>
            <a:off x="5047526" y="4642618"/>
            <a:ext cx="2297655" cy="294677"/>
            <a:chOff x="4945380" y="4068575"/>
            <a:chExt cx="2399801" cy="30777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3AE559-D270-4FDD-9AC4-15FF035E700B}"/>
                </a:ext>
              </a:extLst>
            </p:cNvPr>
            <p:cNvSpPr/>
            <p:nvPr/>
          </p:nvSpPr>
          <p:spPr>
            <a:xfrm>
              <a:off x="5360343" y="4068575"/>
              <a:ext cx="19848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400" spc="300" dirty="0">
                  <a:solidFill>
                    <a:schemeClr val="bg1"/>
                  </a:solidFill>
                  <a:latin typeface="Raleway" panose="020B0003030101060003" pitchFamily="34" charset="0"/>
                </a:rPr>
                <a:t>Your instagram</a:t>
              </a: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7A7BB33-62EB-41D7-B085-BFF487A8C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945380" y="4068575"/>
              <a:ext cx="285421" cy="285421"/>
            </a:xfrm>
            <a:prstGeom prst="rect">
              <a:avLst/>
            </a:prstGeom>
          </p:spPr>
        </p:pic>
      </p:grpSp>
      <p:grpSp>
        <p:nvGrpSpPr>
          <p:cNvPr id="43" name="SHAPE LIST">
            <a:extLst>
              <a:ext uri="{FF2B5EF4-FFF2-40B4-BE49-F238E27FC236}">
                <a16:creationId xmlns:a16="http://schemas.microsoft.com/office/drawing/2014/main" id="{E0DFD583-AE65-4BCD-BCCC-6C44DBDA5310}"/>
              </a:ext>
            </a:extLst>
          </p:cNvPr>
          <p:cNvGrpSpPr/>
          <p:nvPr/>
        </p:nvGrpSpPr>
        <p:grpSpPr>
          <a:xfrm>
            <a:off x="6663054" y="4008255"/>
            <a:ext cx="2036828" cy="318761"/>
            <a:chOff x="6572503" y="3431608"/>
            <a:chExt cx="2127379" cy="3329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0F026C2-58AE-48A7-81B2-8E736BFD00FE}"/>
                </a:ext>
              </a:extLst>
            </p:cNvPr>
            <p:cNvSpPr/>
            <p:nvPr/>
          </p:nvSpPr>
          <p:spPr>
            <a:xfrm>
              <a:off x="7015318" y="3431608"/>
              <a:ext cx="168456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400" spc="300" dirty="0">
                  <a:solidFill>
                    <a:schemeClr val="bg1"/>
                  </a:solidFill>
                  <a:latin typeface="Code Bold" panose="020B0604020202020204" pitchFamily="50" charset="0"/>
                </a:rPr>
                <a:t>Your channel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46FDA2D-F031-4B01-A027-7AB11BD6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572503" y="3431608"/>
              <a:ext cx="332932" cy="332932"/>
            </a:xfrm>
            <a:prstGeom prst="rect">
              <a:avLst/>
            </a:prstGeom>
          </p:spPr>
        </p:pic>
      </p:grpSp>
      <p:pic>
        <p:nvPicPr>
          <p:cNvPr id="18" name="PARTICLE">
            <a:extLst>
              <a:ext uri="{FF2B5EF4-FFF2-40B4-BE49-F238E27FC236}">
                <a16:creationId xmlns:a16="http://schemas.microsoft.com/office/drawing/2014/main" id="{5B59F74F-84D9-4818-96C6-90751E3194B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83" y="1463588"/>
            <a:ext cx="1008772" cy="1008772"/>
          </a:xfrm>
          <a:prstGeom prst="rect">
            <a:avLst/>
          </a:prstGeom>
        </p:spPr>
      </p:pic>
      <p:pic>
        <p:nvPicPr>
          <p:cNvPr id="19" name="PARTICLE">
            <a:extLst>
              <a:ext uri="{FF2B5EF4-FFF2-40B4-BE49-F238E27FC236}">
                <a16:creationId xmlns:a16="http://schemas.microsoft.com/office/drawing/2014/main" id="{67F867AF-319E-4BBE-A7CC-7F4D195B723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390" y="5439878"/>
            <a:ext cx="1008772" cy="10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3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repeatCount="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4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44444E-6 L 0.28112 0.00023 " pathEditMode="relative" rAng="0" ptsTypes="AA">
                                      <p:cBhvr>
                                        <p:cTn id="38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4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40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3.33333E-6 L -0.28854 3.33333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27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47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RTICEL EPIC">
            <a:hlinkClick r:id="" action="ppaction://media"/>
            <a:extLst>
              <a:ext uri="{FF2B5EF4-FFF2-40B4-BE49-F238E27FC236}">
                <a16:creationId xmlns:a16="http://schemas.microsoft.com/office/drawing/2014/main" id="{8906B064-35F6-41AB-BD45-3098AF676F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84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MASK LAYER">
            <a:extLst>
              <a:ext uri="{FF2B5EF4-FFF2-40B4-BE49-F238E27FC236}">
                <a16:creationId xmlns:a16="http://schemas.microsoft.com/office/drawing/2014/main" id="{2316AF15-5B64-471E-A5AE-CF0DFDDEB1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GRAB IT FAST">
            <a:extLst>
              <a:ext uri="{FF2B5EF4-FFF2-40B4-BE49-F238E27FC236}">
                <a16:creationId xmlns:a16="http://schemas.microsoft.com/office/drawing/2014/main" id="{2DB313A5-8B05-43AE-A78D-55C32E8BAF87}"/>
              </a:ext>
            </a:extLst>
          </p:cNvPr>
          <p:cNvSpPr txBox="1"/>
          <p:nvPr/>
        </p:nvSpPr>
        <p:spPr>
          <a:xfrm>
            <a:off x="3676913" y="2967335"/>
            <a:ext cx="4838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5400" spc="6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asic title font" pitchFamily="2" charset="0"/>
              </a:rPr>
              <a:t>GRAB IT FAST</a:t>
            </a:r>
          </a:p>
        </p:txBody>
      </p:sp>
      <p:pic>
        <p:nvPicPr>
          <p:cNvPr id="6" name="AUDIO">
            <a:hlinkClick r:id="" action="ppaction://media"/>
            <a:extLst>
              <a:ext uri="{FF2B5EF4-FFF2-40B4-BE49-F238E27FC236}">
                <a16:creationId xmlns:a16="http://schemas.microsoft.com/office/drawing/2014/main" id="{6472E3A6-DA42-4C52-B2EE-8496F8B44E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06050" y="-2450690"/>
            <a:ext cx="609600" cy="609600"/>
          </a:xfrm>
          <a:prstGeom prst="rect">
            <a:avLst/>
          </a:prstGeom>
        </p:spPr>
      </p:pic>
      <p:sp>
        <p:nvSpPr>
          <p:cNvPr id="7" name="SECRET PROJECT">
            <a:extLst>
              <a:ext uri="{FF2B5EF4-FFF2-40B4-BE49-F238E27FC236}">
                <a16:creationId xmlns:a16="http://schemas.microsoft.com/office/drawing/2014/main" id="{918A8EA8-4DE9-44E0-B722-CF9E9AF9CA27}"/>
              </a:ext>
            </a:extLst>
          </p:cNvPr>
          <p:cNvSpPr txBox="1"/>
          <p:nvPr/>
        </p:nvSpPr>
        <p:spPr>
          <a:xfrm>
            <a:off x="3998327" y="2825129"/>
            <a:ext cx="13244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700" spc="300" dirty="0">
                <a:solidFill>
                  <a:schemeClr val="bg1"/>
                </a:solidFill>
                <a:latin typeface="basic title font" pitchFamily="2" charset="0"/>
              </a:rPr>
              <a:t>Secret project</a:t>
            </a:r>
          </a:p>
        </p:txBody>
      </p:sp>
      <p:sp>
        <p:nvSpPr>
          <p:cNvPr id="8" name="SECRET PROJECT">
            <a:extLst>
              <a:ext uri="{FF2B5EF4-FFF2-40B4-BE49-F238E27FC236}">
                <a16:creationId xmlns:a16="http://schemas.microsoft.com/office/drawing/2014/main" id="{6458EDEF-BCCD-4E17-BA03-7A950C0036CF}"/>
              </a:ext>
            </a:extLst>
          </p:cNvPr>
          <p:cNvSpPr txBox="1"/>
          <p:nvPr/>
        </p:nvSpPr>
        <p:spPr>
          <a:xfrm>
            <a:off x="6940240" y="3705997"/>
            <a:ext cx="13244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700" spc="300" dirty="0">
                <a:solidFill>
                  <a:schemeClr val="bg1"/>
                </a:solidFill>
                <a:latin typeface="basic title font" pitchFamily="2" charset="0"/>
              </a:rPr>
              <a:t>Secret project</a:t>
            </a:r>
          </a:p>
        </p:txBody>
      </p:sp>
      <p:sp>
        <p:nvSpPr>
          <p:cNvPr id="12" name="DOT">
            <a:extLst>
              <a:ext uri="{FF2B5EF4-FFF2-40B4-BE49-F238E27FC236}">
                <a16:creationId xmlns:a16="http://schemas.microsoft.com/office/drawing/2014/main" id="{B4478563-BDF0-4CF1-8797-842B96F9845B}"/>
              </a:ext>
            </a:extLst>
          </p:cNvPr>
          <p:cNvSpPr txBox="1"/>
          <p:nvPr/>
        </p:nvSpPr>
        <p:spPr>
          <a:xfrm>
            <a:off x="5843253" y="3025184"/>
            <a:ext cx="18389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" spc="2000" dirty="0">
                <a:solidFill>
                  <a:schemeClr val="bg1"/>
                </a:solidFill>
              </a:rPr>
              <a:t>......</a:t>
            </a:r>
          </a:p>
        </p:txBody>
      </p:sp>
      <p:sp>
        <p:nvSpPr>
          <p:cNvPr id="13" name="DOT">
            <a:extLst>
              <a:ext uri="{FF2B5EF4-FFF2-40B4-BE49-F238E27FC236}">
                <a16:creationId xmlns:a16="http://schemas.microsoft.com/office/drawing/2014/main" id="{B77A94C5-0C3C-49C6-BA5C-17F994E39901}"/>
              </a:ext>
            </a:extLst>
          </p:cNvPr>
          <p:cNvSpPr txBox="1"/>
          <p:nvPr/>
        </p:nvSpPr>
        <p:spPr>
          <a:xfrm>
            <a:off x="4193126" y="3621359"/>
            <a:ext cx="24240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" spc="2000" dirty="0">
                <a:solidFill>
                  <a:schemeClr val="bg1"/>
                </a:solidFill>
              </a:rPr>
              <a:t>-------.</a:t>
            </a:r>
          </a:p>
        </p:txBody>
      </p:sp>
    </p:spTree>
    <p:extLst>
      <p:ext uri="{BB962C8B-B14F-4D97-AF65-F5344CB8AC3E}">
        <p14:creationId xmlns:p14="http://schemas.microsoft.com/office/powerpoint/2010/main" val="3096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flythrough dir="ou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0" presetClass="exit" presetSubtype="0" accel="100000" fill="hold" grpId="1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85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12" grpId="0"/>
      <p:bldP spid="12" grpId="1"/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RTICAL EPIC">
            <a:hlinkClick r:id="" action="ppaction://media"/>
            <a:extLst>
              <a:ext uri="{FF2B5EF4-FFF2-40B4-BE49-F238E27FC236}">
                <a16:creationId xmlns:a16="http://schemas.microsoft.com/office/drawing/2014/main" id="{D46F6F48-4FF5-4A0F-94E5-12EF1710D3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50" end="852.666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MASK LAYER">
            <a:extLst>
              <a:ext uri="{FF2B5EF4-FFF2-40B4-BE49-F238E27FC236}">
                <a16:creationId xmlns:a16="http://schemas.microsoft.com/office/drawing/2014/main" id="{D8979FE0-3E93-4916-9A27-4126F038E7FA}"/>
              </a:ext>
            </a:extLst>
          </p:cNvPr>
          <p:cNvSpPr/>
          <p:nvPr/>
        </p:nvSpPr>
        <p:spPr>
          <a:xfrm>
            <a:off x="0" y="67427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VISIT MY WEBSITE" descr="Up:  Rootpixel Project">
            <a:extLst>
              <a:ext uri="{FF2B5EF4-FFF2-40B4-BE49-F238E27FC236}">
                <a16:creationId xmlns:a16="http://schemas.microsoft.com/office/drawing/2014/main" id="{D1150399-CFC9-4545-AEF2-5FE91A02E416}"/>
              </a:ext>
            </a:extLst>
          </p:cNvPr>
          <p:cNvSpPr txBox="1"/>
          <p:nvPr/>
        </p:nvSpPr>
        <p:spPr>
          <a:xfrm>
            <a:off x="3932753" y="2958815"/>
            <a:ext cx="4326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spc="6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asic title font" pitchFamily="2" charset="0"/>
              </a:rPr>
              <a:t>VISIT MY WEBSITE</a:t>
            </a:r>
          </a:p>
        </p:txBody>
      </p:sp>
      <p:pic>
        <p:nvPicPr>
          <p:cNvPr id="6" name="AUDIO">
            <a:hlinkClick r:id="" action="ppaction://media"/>
            <a:extLst>
              <a:ext uri="{FF2B5EF4-FFF2-40B4-BE49-F238E27FC236}">
                <a16:creationId xmlns:a16="http://schemas.microsoft.com/office/drawing/2014/main" id="{6472E3A6-DA42-4C52-B2EE-8496F8B44E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06050" y="-2450690"/>
            <a:ext cx="609600" cy="609600"/>
          </a:xfrm>
          <a:prstGeom prst="rect">
            <a:avLst/>
          </a:prstGeom>
        </p:spPr>
      </p:pic>
      <p:sp>
        <p:nvSpPr>
          <p:cNvPr id="7" name="SECRET PROJECT">
            <a:extLst>
              <a:ext uri="{FF2B5EF4-FFF2-40B4-BE49-F238E27FC236}">
                <a16:creationId xmlns:a16="http://schemas.microsoft.com/office/drawing/2014/main" id="{918A8EA8-4DE9-44E0-B722-CF9E9AF9CA27}"/>
              </a:ext>
            </a:extLst>
          </p:cNvPr>
          <p:cNvSpPr txBox="1"/>
          <p:nvPr/>
        </p:nvSpPr>
        <p:spPr>
          <a:xfrm>
            <a:off x="3794162" y="2870140"/>
            <a:ext cx="13244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700" spc="300" dirty="0">
                <a:solidFill>
                  <a:schemeClr val="bg1"/>
                </a:solidFill>
                <a:latin typeface="basic title font" pitchFamily="2" charset="0"/>
              </a:rPr>
              <a:t>Secret project</a:t>
            </a:r>
          </a:p>
        </p:txBody>
      </p:sp>
      <p:sp>
        <p:nvSpPr>
          <p:cNvPr id="8" name="SECRET PROJECT">
            <a:extLst>
              <a:ext uri="{FF2B5EF4-FFF2-40B4-BE49-F238E27FC236}">
                <a16:creationId xmlns:a16="http://schemas.microsoft.com/office/drawing/2014/main" id="{6458EDEF-BCCD-4E17-BA03-7A950C0036CF}"/>
              </a:ext>
            </a:extLst>
          </p:cNvPr>
          <p:cNvSpPr txBox="1"/>
          <p:nvPr/>
        </p:nvSpPr>
        <p:spPr>
          <a:xfrm>
            <a:off x="7448649" y="3872659"/>
            <a:ext cx="13244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700" spc="300" dirty="0">
                <a:solidFill>
                  <a:schemeClr val="bg1"/>
                </a:solidFill>
                <a:latin typeface="basic title font" pitchFamily="2" charset="0"/>
              </a:rPr>
              <a:t>Secret project</a:t>
            </a:r>
          </a:p>
        </p:txBody>
      </p:sp>
      <p:sp>
        <p:nvSpPr>
          <p:cNvPr id="12" name="DOT">
            <a:extLst>
              <a:ext uri="{FF2B5EF4-FFF2-40B4-BE49-F238E27FC236}">
                <a16:creationId xmlns:a16="http://schemas.microsoft.com/office/drawing/2014/main" id="{B4478563-BDF0-4CF1-8797-842B96F9845B}"/>
              </a:ext>
            </a:extLst>
          </p:cNvPr>
          <p:cNvSpPr txBox="1"/>
          <p:nvPr/>
        </p:nvSpPr>
        <p:spPr>
          <a:xfrm>
            <a:off x="5567244" y="2853057"/>
            <a:ext cx="294183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" spc="2000" dirty="0">
                <a:solidFill>
                  <a:schemeClr val="bg1"/>
                </a:solidFill>
              </a:rPr>
              <a:t>..........</a:t>
            </a:r>
          </a:p>
        </p:txBody>
      </p:sp>
      <p:sp>
        <p:nvSpPr>
          <p:cNvPr id="13" name="DOT">
            <a:extLst>
              <a:ext uri="{FF2B5EF4-FFF2-40B4-BE49-F238E27FC236}">
                <a16:creationId xmlns:a16="http://schemas.microsoft.com/office/drawing/2014/main" id="{B77A94C5-0C3C-49C6-BA5C-17F994E39901}"/>
              </a:ext>
            </a:extLst>
          </p:cNvPr>
          <p:cNvSpPr txBox="1"/>
          <p:nvPr/>
        </p:nvSpPr>
        <p:spPr>
          <a:xfrm>
            <a:off x="3794162" y="3838290"/>
            <a:ext cx="35461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" spc="2000" dirty="0">
                <a:solidFill>
                  <a:schemeClr val="bg1"/>
                </a:solidFill>
              </a:rPr>
              <a:t>-----------.</a:t>
            </a:r>
          </a:p>
        </p:txBody>
      </p:sp>
      <p:sp>
        <p:nvSpPr>
          <p:cNvPr id="10" name="YOUR DOMAIN" descr="Up:  Rootpixel Project">
            <a:extLst>
              <a:ext uri="{FF2B5EF4-FFF2-40B4-BE49-F238E27FC236}">
                <a16:creationId xmlns:a16="http://schemas.microsoft.com/office/drawing/2014/main" id="{CB78D34F-1180-4731-85AA-DF7E91C06573}"/>
              </a:ext>
            </a:extLst>
          </p:cNvPr>
          <p:cNvSpPr txBox="1"/>
          <p:nvPr/>
        </p:nvSpPr>
        <p:spPr>
          <a:xfrm>
            <a:off x="3209993" y="3381630"/>
            <a:ext cx="57720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600" b="1" spc="6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de Bold" panose="020B0604020202020204" pitchFamily="50" charset="0"/>
              </a:rPr>
              <a:t>WWW.YOURDOMAIN.COM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8FEAC1F-E8A0-4E29-BFDF-B65E8C52787F}"/>
              </a:ext>
            </a:extLst>
          </p:cNvPr>
          <p:cNvSpPr/>
          <p:nvPr/>
        </p:nvSpPr>
        <p:spPr>
          <a:xfrm>
            <a:off x="3297801" y="3481388"/>
            <a:ext cx="439223" cy="2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9332AD23-7062-4D1C-8106-C21E2EACED5A}"/>
              </a:ext>
            </a:extLst>
          </p:cNvPr>
          <p:cNvSpPr/>
          <p:nvPr/>
        </p:nvSpPr>
        <p:spPr>
          <a:xfrm>
            <a:off x="3106758" y="3727478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3517120A-392C-4F99-B0D8-413A4B3F7A21}"/>
              </a:ext>
            </a:extLst>
          </p:cNvPr>
          <p:cNvSpPr/>
          <p:nvPr/>
        </p:nvSpPr>
        <p:spPr>
          <a:xfrm>
            <a:off x="3517412" y="3730570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A4DE427F-8A89-4F40-B783-C2D0F06BFF80}"/>
              </a:ext>
            </a:extLst>
          </p:cNvPr>
          <p:cNvSpPr/>
          <p:nvPr/>
        </p:nvSpPr>
        <p:spPr>
          <a:xfrm>
            <a:off x="3681380" y="3483466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4AB57F1-3E83-4CEF-88B6-98EAE6DC9CD7}"/>
              </a:ext>
            </a:extLst>
          </p:cNvPr>
          <p:cNvSpPr/>
          <p:nvPr/>
        </p:nvSpPr>
        <p:spPr>
          <a:xfrm>
            <a:off x="3956634" y="3638444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37B512EB-F744-459A-AF41-1C255570E9AC}"/>
              </a:ext>
            </a:extLst>
          </p:cNvPr>
          <p:cNvSpPr/>
          <p:nvPr/>
        </p:nvSpPr>
        <p:spPr>
          <a:xfrm>
            <a:off x="4120143" y="3481388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06EE8BDE-5CF7-4417-9727-796AB7CF37F9}"/>
              </a:ext>
            </a:extLst>
          </p:cNvPr>
          <p:cNvSpPr/>
          <p:nvPr/>
        </p:nvSpPr>
        <p:spPr>
          <a:xfrm>
            <a:off x="4395857" y="3638444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71B1CA0C-9236-4E02-83BA-00A9EED5CF67}"/>
              </a:ext>
            </a:extLst>
          </p:cNvPr>
          <p:cNvSpPr/>
          <p:nvPr/>
        </p:nvSpPr>
        <p:spPr>
          <a:xfrm>
            <a:off x="4451499" y="3481388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A5F08A51-E4EB-4BDE-A95C-D480F7AF5B2C}"/>
              </a:ext>
            </a:extLst>
          </p:cNvPr>
          <p:cNvSpPr/>
          <p:nvPr/>
        </p:nvSpPr>
        <p:spPr>
          <a:xfrm>
            <a:off x="4782395" y="3639953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09D2C296-9554-4FD6-80D5-383BDAE53F64}"/>
              </a:ext>
            </a:extLst>
          </p:cNvPr>
          <p:cNvSpPr/>
          <p:nvPr/>
        </p:nvSpPr>
        <p:spPr>
          <a:xfrm>
            <a:off x="4890722" y="3481388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F2428FC5-C87B-43C7-8C89-70154766C2F0}"/>
              </a:ext>
            </a:extLst>
          </p:cNvPr>
          <p:cNvSpPr/>
          <p:nvPr/>
        </p:nvSpPr>
        <p:spPr>
          <a:xfrm>
            <a:off x="5189735" y="3648291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2CAFF302-E026-4E08-B560-19338D1B16EE}"/>
              </a:ext>
            </a:extLst>
          </p:cNvPr>
          <p:cNvSpPr/>
          <p:nvPr/>
        </p:nvSpPr>
        <p:spPr>
          <a:xfrm>
            <a:off x="5298062" y="3489726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07F4A1D3-A73C-4179-A22F-C353523EB933}"/>
              </a:ext>
            </a:extLst>
          </p:cNvPr>
          <p:cNvSpPr/>
          <p:nvPr/>
        </p:nvSpPr>
        <p:spPr>
          <a:xfrm>
            <a:off x="5676301" y="3632265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AEDAE975-FA90-4314-B2C8-1268715EC3E8}"/>
              </a:ext>
            </a:extLst>
          </p:cNvPr>
          <p:cNvSpPr/>
          <p:nvPr/>
        </p:nvSpPr>
        <p:spPr>
          <a:xfrm>
            <a:off x="5784628" y="3473700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766C729E-89E1-4FDF-8EF0-E690E7C1D0D2}"/>
              </a:ext>
            </a:extLst>
          </p:cNvPr>
          <p:cNvSpPr/>
          <p:nvPr/>
        </p:nvSpPr>
        <p:spPr>
          <a:xfrm>
            <a:off x="5976798" y="3715731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871691AE-F330-4BCB-B7F9-323D9A057DD4}"/>
              </a:ext>
            </a:extLst>
          </p:cNvPr>
          <p:cNvSpPr/>
          <p:nvPr/>
        </p:nvSpPr>
        <p:spPr>
          <a:xfrm>
            <a:off x="6150169" y="3474759"/>
            <a:ext cx="439223" cy="2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DB164B57-DF45-4983-9CCF-0834265B22B4}"/>
              </a:ext>
            </a:extLst>
          </p:cNvPr>
          <p:cNvSpPr/>
          <p:nvPr/>
        </p:nvSpPr>
        <p:spPr>
          <a:xfrm>
            <a:off x="6360031" y="3604141"/>
            <a:ext cx="439223" cy="2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787076B7-EA01-48B6-A3E3-D659F1DFB4E2}"/>
              </a:ext>
            </a:extLst>
          </p:cNvPr>
          <p:cNvSpPr/>
          <p:nvPr/>
        </p:nvSpPr>
        <p:spPr>
          <a:xfrm>
            <a:off x="6557853" y="3478050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F18D125D-07DB-4DCF-B3DC-4F30C0D65A69}"/>
              </a:ext>
            </a:extLst>
          </p:cNvPr>
          <p:cNvSpPr/>
          <p:nvPr/>
        </p:nvSpPr>
        <p:spPr>
          <a:xfrm>
            <a:off x="6753737" y="3704927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100565F5-93FF-4C06-B274-7366D8831579}"/>
              </a:ext>
            </a:extLst>
          </p:cNvPr>
          <p:cNvSpPr/>
          <p:nvPr/>
        </p:nvSpPr>
        <p:spPr>
          <a:xfrm>
            <a:off x="6962087" y="3475727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DEAFFAF6-EFDD-46D2-B0A8-AB40997B7A2F}"/>
              </a:ext>
            </a:extLst>
          </p:cNvPr>
          <p:cNvSpPr/>
          <p:nvPr/>
        </p:nvSpPr>
        <p:spPr>
          <a:xfrm>
            <a:off x="6962087" y="3551313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D01A1BAD-62FD-40FA-838C-CA9C4ADD70CD}"/>
              </a:ext>
            </a:extLst>
          </p:cNvPr>
          <p:cNvSpPr/>
          <p:nvPr/>
        </p:nvSpPr>
        <p:spPr>
          <a:xfrm>
            <a:off x="7179705" y="3618196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40932AC2-4103-4525-AE3E-15C1A67ED99D}"/>
              </a:ext>
            </a:extLst>
          </p:cNvPr>
          <p:cNvSpPr/>
          <p:nvPr/>
        </p:nvSpPr>
        <p:spPr>
          <a:xfrm>
            <a:off x="7369771" y="3480949"/>
            <a:ext cx="439223" cy="260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FBD14387-5F5E-4FDD-96AB-1C0C52BC24E8}"/>
              </a:ext>
            </a:extLst>
          </p:cNvPr>
          <p:cNvSpPr/>
          <p:nvPr/>
        </p:nvSpPr>
        <p:spPr>
          <a:xfrm>
            <a:off x="7573411" y="3601874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RECTANGLE">
            <a:extLst>
              <a:ext uri="{FF2B5EF4-FFF2-40B4-BE49-F238E27FC236}">
                <a16:creationId xmlns:a16="http://schemas.microsoft.com/office/drawing/2014/main" id="{FB765D67-0741-43B4-995C-001BA7B50BD1}"/>
              </a:ext>
            </a:extLst>
          </p:cNvPr>
          <p:cNvSpPr/>
          <p:nvPr/>
        </p:nvSpPr>
        <p:spPr>
          <a:xfrm>
            <a:off x="7708534" y="3487646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">
            <a:extLst>
              <a:ext uri="{FF2B5EF4-FFF2-40B4-BE49-F238E27FC236}">
                <a16:creationId xmlns:a16="http://schemas.microsoft.com/office/drawing/2014/main" id="{835B8474-F9AA-4A42-A01D-C81B4916A860}"/>
              </a:ext>
            </a:extLst>
          </p:cNvPr>
          <p:cNvSpPr/>
          <p:nvPr/>
        </p:nvSpPr>
        <p:spPr>
          <a:xfrm>
            <a:off x="8003340" y="3609234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07DF059F-65E9-4F0A-8E10-AAB7651EB8F6}"/>
              </a:ext>
            </a:extLst>
          </p:cNvPr>
          <p:cNvSpPr/>
          <p:nvPr/>
        </p:nvSpPr>
        <p:spPr>
          <a:xfrm>
            <a:off x="8147757" y="3494343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C5B180B7-AAC3-4579-864E-33CA4E891371}"/>
              </a:ext>
            </a:extLst>
          </p:cNvPr>
          <p:cNvSpPr/>
          <p:nvPr/>
        </p:nvSpPr>
        <p:spPr>
          <a:xfrm>
            <a:off x="8369107" y="3526312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9E56BC77-2374-462A-B4DA-84119E51780B}"/>
              </a:ext>
            </a:extLst>
          </p:cNvPr>
          <p:cNvSpPr/>
          <p:nvPr/>
        </p:nvSpPr>
        <p:spPr>
          <a:xfrm>
            <a:off x="8408550" y="3617636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AUDIO">
            <a:hlinkClick r:id="" action="ppaction://media"/>
            <a:extLst>
              <a:ext uri="{FF2B5EF4-FFF2-40B4-BE49-F238E27FC236}">
                <a16:creationId xmlns:a16="http://schemas.microsoft.com/office/drawing/2014/main" id="{5DA09C0F-8F8D-439B-9638-5E56321A452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47.714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94639" y="-21458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5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7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7" presetClass="exit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7" presetClass="exit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7" presetClass="exit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7" presetClass="exit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7" presetClass="exit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7" presetClass="exit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7" presetClass="exit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7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7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7" presetClass="exit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7" presetClass="exit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7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7" presetClass="exit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7" presetClass="exit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7" presetClass="exit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7" presetClass="exit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0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7" presetClass="exit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2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7" presetClass="exit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8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9" dur="2332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numSld="999" showWhenStopped="0">
                <p:cTn id="2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 vol="80000">
                <p:cTn id="212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  <p:bldLst>
      <p:bldP spid="7" grpId="0"/>
      <p:bldP spid="7" grpId="1"/>
      <p:bldP spid="8" grpId="0"/>
      <p:bldP spid="8" grpId="1"/>
      <p:bldP spid="12" grpId="0"/>
      <p:bldP spid="12" grpId="1"/>
      <p:bldP spid="13" grpId="0"/>
      <p:bldP spid="13" grpId="1"/>
      <p:bldP spid="10" grpId="0"/>
      <p:bldP spid="10" grpId="1"/>
      <p:bldP spid="2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59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RTICAL EPIC">
            <a:hlinkClick r:id="" action="ppaction://media"/>
            <a:extLst>
              <a:ext uri="{FF2B5EF4-FFF2-40B4-BE49-F238E27FC236}">
                <a16:creationId xmlns:a16="http://schemas.microsoft.com/office/drawing/2014/main" id="{D46F6F48-4FF5-4A0F-94E5-12EF1710D3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50" end="1918.666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MASK LAYER">
            <a:extLst>
              <a:ext uri="{FF2B5EF4-FFF2-40B4-BE49-F238E27FC236}">
                <a16:creationId xmlns:a16="http://schemas.microsoft.com/office/drawing/2014/main" id="{D8979FE0-3E93-4916-9A27-4126F038E7FA}"/>
              </a:ext>
            </a:extLst>
          </p:cNvPr>
          <p:cNvSpPr/>
          <p:nvPr/>
        </p:nvSpPr>
        <p:spPr>
          <a:xfrm>
            <a:off x="0" y="67427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OOTPIXEL PROJECT" descr="Up:  Rootpixel Project">
            <a:extLst>
              <a:ext uri="{FF2B5EF4-FFF2-40B4-BE49-F238E27FC236}">
                <a16:creationId xmlns:a16="http://schemas.microsoft.com/office/drawing/2014/main" id="{D1150399-CFC9-4545-AEF2-5FE91A02E416}"/>
              </a:ext>
            </a:extLst>
          </p:cNvPr>
          <p:cNvSpPr txBox="1"/>
          <p:nvPr/>
        </p:nvSpPr>
        <p:spPr>
          <a:xfrm>
            <a:off x="3737024" y="2825465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spc="6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asic title font" pitchFamily="2" charset="0"/>
              </a:rPr>
              <a:t>Rootpixel Project</a:t>
            </a:r>
          </a:p>
        </p:txBody>
      </p:sp>
      <p:pic>
        <p:nvPicPr>
          <p:cNvPr id="6" name="AUDIO">
            <a:hlinkClick r:id="" action="ppaction://media"/>
            <a:extLst>
              <a:ext uri="{FF2B5EF4-FFF2-40B4-BE49-F238E27FC236}">
                <a16:creationId xmlns:a16="http://schemas.microsoft.com/office/drawing/2014/main" id="{6472E3A6-DA42-4C52-B2EE-8496F8B44E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06050" y="-2450690"/>
            <a:ext cx="609600" cy="609600"/>
          </a:xfrm>
          <a:prstGeom prst="rect">
            <a:avLst/>
          </a:prstGeom>
        </p:spPr>
      </p:pic>
      <p:sp>
        <p:nvSpPr>
          <p:cNvPr id="7" name="SECRET PROJECT">
            <a:extLst>
              <a:ext uri="{FF2B5EF4-FFF2-40B4-BE49-F238E27FC236}">
                <a16:creationId xmlns:a16="http://schemas.microsoft.com/office/drawing/2014/main" id="{918A8EA8-4DE9-44E0-B722-CF9E9AF9CA27}"/>
              </a:ext>
            </a:extLst>
          </p:cNvPr>
          <p:cNvSpPr txBox="1"/>
          <p:nvPr/>
        </p:nvSpPr>
        <p:spPr>
          <a:xfrm>
            <a:off x="3794162" y="2736790"/>
            <a:ext cx="13244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700" spc="300" dirty="0">
                <a:solidFill>
                  <a:schemeClr val="bg1"/>
                </a:solidFill>
                <a:latin typeface="basic title font" pitchFamily="2" charset="0"/>
              </a:rPr>
              <a:t>Secret project</a:t>
            </a:r>
          </a:p>
        </p:txBody>
      </p:sp>
      <p:sp>
        <p:nvSpPr>
          <p:cNvPr id="8" name="SECRET PROJECT">
            <a:extLst>
              <a:ext uri="{FF2B5EF4-FFF2-40B4-BE49-F238E27FC236}">
                <a16:creationId xmlns:a16="http://schemas.microsoft.com/office/drawing/2014/main" id="{6458EDEF-BCCD-4E17-BA03-7A950C0036CF}"/>
              </a:ext>
            </a:extLst>
          </p:cNvPr>
          <p:cNvSpPr txBox="1"/>
          <p:nvPr/>
        </p:nvSpPr>
        <p:spPr>
          <a:xfrm>
            <a:off x="7448649" y="3739309"/>
            <a:ext cx="13244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700" spc="300" dirty="0">
                <a:solidFill>
                  <a:schemeClr val="bg1"/>
                </a:solidFill>
                <a:latin typeface="basic title font" pitchFamily="2" charset="0"/>
              </a:rPr>
              <a:t>Secret project</a:t>
            </a:r>
          </a:p>
        </p:txBody>
      </p:sp>
      <p:sp>
        <p:nvSpPr>
          <p:cNvPr id="12" name="DOT">
            <a:extLst>
              <a:ext uri="{FF2B5EF4-FFF2-40B4-BE49-F238E27FC236}">
                <a16:creationId xmlns:a16="http://schemas.microsoft.com/office/drawing/2014/main" id="{B4478563-BDF0-4CF1-8797-842B96F9845B}"/>
              </a:ext>
            </a:extLst>
          </p:cNvPr>
          <p:cNvSpPr txBox="1"/>
          <p:nvPr/>
        </p:nvSpPr>
        <p:spPr>
          <a:xfrm>
            <a:off x="5567244" y="2719707"/>
            <a:ext cx="294183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" spc="2000" dirty="0">
                <a:solidFill>
                  <a:schemeClr val="bg1"/>
                </a:solidFill>
              </a:rPr>
              <a:t>..........</a:t>
            </a:r>
          </a:p>
        </p:txBody>
      </p:sp>
      <p:sp>
        <p:nvSpPr>
          <p:cNvPr id="13" name="DOT">
            <a:extLst>
              <a:ext uri="{FF2B5EF4-FFF2-40B4-BE49-F238E27FC236}">
                <a16:creationId xmlns:a16="http://schemas.microsoft.com/office/drawing/2014/main" id="{B77A94C5-0C3C-49C6-BA5C-17F994E39901}"/>
              </a:ext>
            </a:extLst>
          </p:cNvPr>
          <p:cNvSpPr txBox="1"/>
          <p:nvPr/>
        </p:nvSpPr>
        <p:spPr>
          <a:xfrm>
            <a:off x="3794162" y="3704940"/>
            <a:ext cx="35461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" spc="2000" dirty="0">
                <a:solidFill>
                  <a:schemeClr val="bg1"/>
                </a:solidFill>
              </a:rPr>
              <a:t>-----------.</a:t>
            </a:r>
          </a:p>
        </p:txBody>
      </p:sp>
      <p:sp>
        <p:nvSpPr>
          <p:cNvPr id="10" name="LEVIDIO CINEMAGIC" descr="Up:  Rootpixel Project">
            <a:extLst>
              <a:ext uri="{FF2B5EF4-FFF2-40B4-BE49-F238E27FC236}">
                <a16:creationId xmlns:a16="http://schemas.microsoft.com/office/drawing/2014/main" id="{CB78D34F-1180-4731-85AA-DF7E91C06573}"/>
              </a:ext>
            </a:extLst>
          </p:cNvPr>
          <p:cNvSpPr txBox="1"/>
          <p:nvPr/>
        </p:nvSpPr>
        <p:spPr>
          <a:xfrm>
            <a:off x="3297801" y="3248280"/>
            <a:ext cx="5596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b="1" spc="6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de Bold" panose="020B0604020202020204" pitchFamily="50" charset="0"/>
              </a:rPr>
              <a:t>LEVIDIO CINEMAGIC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8FEAC1F-E8A0-4E29-BFDF-B65E8C52787F}"/>
              </a:ext>
            </a:extLst>
          </p:cNvPr>
          <p:cNvSpPr/>
          <p:nvPr/>
        </p:nvSpPr>
        <p:spPr>
          <a:xfrm>
            <a:off x="3297801" y="3348038"/>
            <a:ext cx="439223" cy="2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9332AD23-7062-4D1C-8106-C21E2EACED5A}"/>
              </a:ext>
            </a:extLst>
          </p:cNvPr>
          <p:cNvSpPr/>
          <p:nvPr/>
        </p:nvSpPr>
        <p:spPr>
          <a:xfrm>
            <a:off x="3106758" y="3594128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3517120A-392C-4F99-B0D8-413A4B3F7A21}"/>
              </a:ext>
            </a:extLst>
          </p:cNvPr>
          <p:cNvSpPr/>
          <p:nvPr/>
        </p:nvSpPr>
        <p:spPr>
          <a:xfrm>
            <a:off x="3517412" y="3597220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A4DE427F-8A89-4F40-B783-C2D0F06BFF80}"/>
              </a:ext>
            </a:extLst>
          </p:cNvPr>
          <p:cNvSpPr/>
          <p:nvPr/>
        </p:nvSpPr>
        <p:spPr>
          <a:xfrm>
            <a:off x="3681380" y="3350116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4AB57F1-3E83-4CEF-88B6-98EAE6DC9CD7}"/>
              </a:ext>
            </a:extLst>
          </p:cNvPr>
          <p:cNvSpPr/>
          <p:nvPr/>
        </p:nvSpPr>
        <p:spPr>
          <a:xfrm>
            <a:off x="3956634" y="3505094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37B512EB-F744-459A-AF41-1C255570E9AC}"/>
              </a:ext>
            </a:extLst>
          </p:cNvPr>
          <p:cNvSpPr/>
          <p:nvPr/>
        </p:nvSpPr>
        <p:spPr>
          <a:xfrm>
            <a:off x="4120143" y="3348038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06EE8BDE-5CF7-4417-9727-796AB7CF37F9}"/>
              </a:ext>
            </a:extLst>
          </p:cNvPr>
          <p:cNvSpPr/>
          <p:nvPr/>
        </p:nvSpPr>
        <p:spPr>
          <a:xfrm>
            <a:off x="4395857" y="3505094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71B1CA0C-9236-4E02-83BA-00A9EED5CF67}"/>
              </a:ext>
            </a:extLst>
          </p:cNvPr>
          <p:cNvSpPr/>
          <p:nvPr/>
        </p:nvSpPr>
        <p:spPr>
          <a:xfrm>
            <a:off x="4451499" y="3348038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A5F08A51-E4EB-4BDE-A95C-D480F7AF5B2C}"/>
              </a:ext>
            </a:extLst>
          </p:cNvPr>
          <p:cNvSpPr/>
          <p:nvPr/>
        </p:nvSpPr>
        <p:spPr>
          <a:xfrm>
            <a:off x="4782395" y="3506603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09D2C296-9554-4FD6-80D5-383BDAE53F64}"/>
              </a:ext>
            </a:extLst>
          </p:cNvPr>
          <p:cNvSpPr/>
          <p:nvPr/>
        </p:nvSpPr>
        <p:spPr>
          <a:xfrm>
            <a:off x="4890722" y="3348038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F2428FC5-C87B-43C7-8C89-70154766C2F0}"/>
              </a:ext>
            </a:extLst>
          </p:cNvPr>
          <p:cNvSpPr/>
          <p:nvPr/>
        </p:nvSpPr>
        <p:spPr>
          <a:xfrm>
            <a:off x="5189735" y="3514941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2CAFF302-E026-4E08-B560-19338D1B16EE}"/>
              </a:ext>
            </a:extLst>
          </p:cNvPr>
          <p:cNvSpPr/>
          <p:nvPr/>
        </p:nvSpPr>
        <p:spPr>
          <a:xfrm>
            <a:off x="5298062" y="3356376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07F4A1D3-A73C-4179-A22F-C353523EB933}"/>
              </a:ext>
            </a:extLst>
          </p:cNvPr>
          <p:cNvSpPr/>
          <p:nvPr/>
        </p:nvSpPr>
        <p:spPr>
          <a:xfrm>
            <a:off x="5676301" y="3498915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AEDAE975-FA90-4314-B2C8-1268715EC3E8}"/>
              </a:ext>
            </a:extLst>
          </p:cNvPr>
          <p:cNvSpPr/>
          <p:nvPr/>
        </p:nvSpPr>
        <p:spPr>
          <a:xfrm>
            <a:off x="5784628" y="3340350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766C729E-89E1-4FDF-8EF0-E690E7C1D0D2}"/>
              </a:ext>
            </a:extLst>
          </p:cNvPr>
          <p:cNvSpPr/>
          <p:nvPr/>
        </p:nvSpPr>
        <p:spPr>
          <a:xfrm>
            <a:off x="5976798" y="3582381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871691AE-F330-4BCB-B7F9-323D9A057DD4}"/>
              </a:ext>
            </a:extLst>
          </p:cNvPr>
          <p:cNvSpPr/>
          <p:nvPr/>
        </p:nvSpPr>
        <p:spPr>
          <a:xfrm>
            <a:off x="6150169" y="3341409"/>
            <a:ext cx="439223" cy="2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DB164B57-DF45-4983-9CCF-0834265B22B4}"/>
              </a:ext>
            </a:extLst>
          </p:cNvPr>
          <p:cNvSpPr/>
          <p:nvPr/>
        </p:nvSpPr>
        <p:spPr>
          <a:xfrm>
            <a:off x="6360031" y="3470791"/>
            <a:ext cx="439223" cy="2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787076B7-EA01-48B6-A3E3-D659F1DFB4E2}"/>
              </a:ext>
            </a:extLst>
          </p:cNvPr>
          <p:cNvSpPr/>
          <p:nvPr/>
        </p:nvSpPr>
        <p:spPr>
          <a:xfrm>
            <a:off x="6557853" y="3344700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F18D125D-07DB-4DCF-B3DC-4F30C0D65A69}"/>
              </a:ext>
            </a:extLst>
          </p:cNvPr>
          <p:cNvSpPr/>
          <p:nvPr/>
        </p:nvSpPr>
        <p:spPr>
          <a:xfrm>
            <a:off x="6753737" y="3571577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100565F5-93FF-4C06-B274-7366D8831579}"/>
              </a:ext>
            </a:extLst>
          </p:cNvPr>
          <p:cNvSpPr/>
          <p:nvPr/>
        </p:nvSpPr>
        <p:spPr>
          <a:xfrm>
            <a:off x="6962087" y="3342377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DEAFFAF6-EFDD-46D2-B0A8-AB40997B7A2F}"/>
              </a:ext>
            </a:extLst>
          </p:cNvPr>
          <p:cNvSpPr/>
          <p:nvPr/>
        </p:nvSpPr>
        <p:spPr>
          <a:xfrm>
            <a:off x="6962087" y="3417963"/>
            <a:ext cx="439223" cy="15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D01A1BAD-62FD-40FA-838C-CA9C4ADD70CD}"/>
              </a:ext>
            </a:extLst>
          </p:cNvPr>
          <p:cNvSpPr/>
          <p:nvPr/>
        </p:nvSpPr>
        <p:spPr>
          <a:xfrm>
            <a:off x="7179705" y="3484846"/>
            <a:ext cx="439223" cy="2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40932AC2-4103-4525-AE3E-15C1A67ED99D}"/>
              </a:ext>
            </a:extLst>
          </p:cNvPr>
          <p:cNvSpPr/>
          <p:nvPr/>
        </p:nvSpPr>
        <p:spPr>
          <a:xfrm>
            <a:off x="7369771" y="3347599"/>
            <a:ext cx="439223" cy="260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FBD14387-5F5E-4FDD-96AB-1C0C52BC24E8}"/>
              </a:ext>
            </a:extLst>
          </p:cNvPr>
          <p:cNvSpPr/>
          <p:nvPr/>
        </p:nvSpPr>
        <p:spPr>
          <a:xfrm>
            <a:off x="7573411" y="3468524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RECTANGLE">
            <a:extLst>
              <a:ext uri="{FF2B5EF4-FFF2-40B4-BE49-F238E27FC236}">
                <a16:creationId xmlns:a16="http://schemas.microsoft.com/office/drawing/2014/main" id="{FB765D67-0741-43B4-995C-001BA7B50BD1}"/>
              </a:ext>
            </a:extLst>
          </p:cNvPr>
          <p:cNvSpPr/>
          <p:nvPr/>
        </p:nvSpPr>
        <p:spPr>
          <a:xfrm>
            <a:off x="7708534" y="3354296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">
            <a:extLst>
              <a:ext uri="{FF2B5EF4-FFF2-40B4-BE49-F238E27FC236}">
                <a16:creationId xmlns:a16="http://schemas.microsoft.com/office/drawing/2014/main" id="{835B8474-F9AA-4A42-A01D-C81B4916A860}"/>
              </a:ext>
            </a:extLst>
          </p:cNvPr>
          <p:cNvSpPr/>
          <p:nvPr/>
        </p:nvSpPr>
        <p:spPr>
          <a:xfrm>
            <a:off x="8003340" y="3475884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07DF059F-65E9-4F0A-8E10-AAB7651EB8F6}"/>
              </a:ext>
            </a:extLst>
          </p:cNvPr>
          <p:cNvSpPr/>
          <p:nvPr/>
        </p:nvSpPr>
        <p:spPr>
          <a:xfrm>
            <a:off x="8147757" y="3360993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C5B180B7-AAC3-4579-864E-33CA4E891371}"/>
              </a:ext>
            </a:extLst>
          </p:cNvPr>
          <p:cNvSpPr/>
          <p:nvPr/>
        </p:nvSpPr>
        <p:spPr>
          <a:xfrm>
            <a:off x="8369107" y="3392962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9E56BC77-2374-462A-B4DA-84119E51780B}"/>
              </a:ext>
            </a:extLst>
          </p:cNvPr>
          <p:cNvSpPr/>
          <p:nvPr/>
        </p:nvSpPr>
        <p:spPr>
          <a:xfrm>
            <a:off x="8408550" y="3484286"/>
            <a:ext cx="439223" cy="25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AUDIO">
            <a:hlinkClick r:id="" action="ppaction://media"/>
            <a:extLst>
              <a:ext uri="{FF2B5EF4-FFF2-40B4-BE49-F238E27FC236}">
                <a16:creationId xmlns:a16="http://schemas.microsoft.com/office/drawing/2014/main" id="{5DA09C0F-8F8D-439B-9638-5E56321A452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94639" y="-21458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7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7" presetClass="exit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7" presetClass="exit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7" presetClass="exit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7" presetClass="exit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7" presetClass="exit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7" presetClass="exit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7" presetClass="exit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7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7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7" presetClass="exit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7" presetClass="exit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7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7" presetClass="exit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7" presetClass="exit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7" presetClass="exit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7" presetClass="exit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0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7" presetClass="exit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2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7" presetClass="exit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8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9" dur="1266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numSld="999" showWhenStopped="0">
                <p:cTn id="2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 vol="80000">
                <p:cTn id="212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  <p:bldLst>
      <p:bldP spid="7" grpId="0"/>
      <p:bldP spid="7" grpId="1"/>
      <p:bldP spid="8" grpId="0"/>
      <p:bldP spid="8" grpId="1"/>
      <p:bldP spid="12" grpId="0"/>
      <p:bldP spid="12" grpId="1"/>
      <p:bldP spid="13" grpId="0"/>
      <p:bldP spid="13" grpId="1"/>
      <p:bldP spid="10" grpId="0"/>
      <p:bldP spid="10" grpId="1"/>
      <p:bldP spid="2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RTICAL EPIC">
            <a:hlinkClick r:id="" action="ppaction://media"/>
            <a:extLst>
              <a:ext uri="{FF2B5EF4-FFF2-40B4-BE49-F238E27FC236}">
                <a16:creationId xmlns:a16="http://schemas.microsoft.com/office/drawing/2014/main" id="{30CF58B8-1F32-4A5B-85A0-33C45FFECB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16" end="360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MASK LAYER">
            <a:extLst>
              <a:ext uri="{FF2B5EF4-FFF2-40B4-BE49-F238E27FC236}">
                <a16:creationId xmlns:a16="http://schemas.microsoft.com/office/drawing/2014/main" id="{5CA9C1F5-CC4C-4F05-80C3-E6F271222C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OOTPIXEL PROJECT" descr="Up:  Rootpixel Project">
            <a:extLst>
              <a:ext uri="{FF2B5EF4-FFF2-40B4-BE49-F238E27FC236}">
                <a16:creationId xmlns:a16="http://schemas.microsoft.com/office/drawing/2014/main" id="{D1150399-CFC9-4545-AEF2-5FE91A02E416}"/>
              </a:ext>
            </a:extLst>
          </p:cNvPr>
          <p:cNvSpPr txBox="1"/>
          <p:nvPr/>
        </p:nvSpPr>
        <p:spPr>
          <a:xfrm>
            <a:off x="3737024" y="2825465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spc="6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sic title font" pitchFamily="2" charset="0"/>
              </a:rPr>
              <a:t>Rootpixel Project</a:t>
            </a:r>
          </a:p>
        </p:txBody>
      </p:sp>
      <p:sp>
        <p:nvSpPr>
          <p:cNvPr id="10" name="LEVIDIO CINEMAGIC" descr="Up:  Rootpixel Project">
            <a:extLst>
              <a:ext uri="{FF2B5EF4-FFF2-40B4-BE49-F238E27FC236}">
                <a16:creationId xmlns:a16="http://schemas.microsoft.com/office/drawing/2014/main" id="{CB78D34F-1180-4731-85AA-DF7E91C06573}"/>
              </a:ext>
            </a:extLst>
          </p:cNvPr>
          <p:cNvSpPr txBox="1"/>
          <p:nvPr/>
        </p:nvSpPr>
        <p:spPr>
          <a:xfrm>
            <a:off x="3297801" y="3248280"/>
            <a:ext cx="5596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b="1" spc="6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Code Bold" panose="020B0604020202020204" pitchFamily="50" charset="0"/>
              </a:rPr>
              <a:t>LEVIDIO CINEMAGIC</a:t>
            </a:r>
          </a:p>
        </p:txBody>
      </p:sp>
      <p:grpSp>
        <p:nvGrpSpPr>
          <p:cNvPr id="44" name="FRAME LIST">
            <a:extLst>
              <a:ext uri="{FF2B5EF4-FFF2-40B4-BE49-F238E27FC236}">
                <a16:creationId xmlns:a16="http://schemas.microsoft.com/office/drawing/2014/main" id="{BE477CD5-2FBB-42B4-B9DB-75B3347A81A1}"/>
              </a:ext>
            </a:extLst>
          </p:cNvPr>
          <p:cNvGrpSpPr/>
          <p:nvPr/>
        </p:nvGrpSpPr>
        <p:grpSpPr>
          <a:xfrm>
            <a:off x="3034324" y="2756187"/>
            <a:ext cx="330200" cy="1212278"/>
            <a:chOff x="3034324" y="2667287"/>
            <a:chExt cx="330200" cy="1212278"/>
          </a:xfrm>
        </p:grpSpPr>
        <p:sp>
          <p:nvSpPr>
            <p:cNvPr id="4" name="HALF FRAME">
              <a:extLst>
                <a:ext uri="{FF2B5EF4-FFF2-40B4-BE49-F238E27FC236}">
                  <a16:creationId xmlns:a16="http://schemas.microsoft.com/office/drawing/2014/main" id="{B7A2EBBB-DD1E-4552-8015-DF9AF74B533D}"/>
                </a:ext>
              </a:extLst>
            </p:cNvPr>
            <p:cNvSpPr/>
            <p:nvPr/>
          </p:nvSpPr>
          <p:spPr>
            <a:xfrm>
              <a:off x="3034324" y="2667287"/>
              <a:ext cx="330200" cy="450565"/>
            </a:xfrm>
            <a:prstGeom prst="halfFrame">
              <a:avLst>
                <a:gd name="adj1" fmla="val 5208"/>
                <a:gd name="adj2" fmla="val 665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1" name="HALF FRAME">
              <a:extLst>
                <a:ext uri="{FF2B5EF4-FFF2-40B4-BE49-F238E27FC236}">
                  <a16:creationId xmlns:a16="http://schemas.microsoft.com/office/drawing/2014/main" id="{E22206B2-47B0-46B3-8FFD-ACABD1B57949}"/>
                </a:ext>
              </a:extLst>
            </p:cNvPr>
            <p:cNvSpPr/>
            <p:nvPr/>
          </p:nvSpPr>
          <p:spPr>
            <a:xfrm flipV="1">
              <a:off x="3034324" y="3429000"/>
              <a:ext cx="330200" cy="450565"/>
            </a:xfrm>
            <a:prstGeom prst="halfFrame">
              <a:avLst>
                <a:gd name="adj1" fmla="val 5208"/>
                <a:gd name="adj2" fmla="val 665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FRAME LIST">
            <a:extLst>
              <a:ext uri="{FF2B5EF4-FFF2-40B4-BE49-F238E27FC236}">
                <a16:creationId xmlns:a16="http://schemas.microsoft.com/office/drawing/2014/main" id="{AAE117DC-14D1-4304-B9F3-269985D07C87}"/>
              </a:ext>
            </a:extLst>
          </p:cNvPr>
          <p:cNvGrpSpPr/>
          <p:nvPr/>
        </p:nvGrpSpPr>
        <p:grpSpPr>
          <a:xfrm flipH="1">
            <a:off x="3364524" y="2756187"/>
            <a:ext cx="330200" cy="1212278"/>
            <a:chOff x="8783618" y="2667287"/>
            <a:chExt cx="330200" cy="1212278"/>
          </a:xfrm>
        </p:grpSpPr>
        <p:sp>
          <p:nvSpPr>
            <p:cNvPr id="42" name="HALF FRAME">
              <a:extLst>
                <a:ext uri="{FF2B5EF4-FFF2-40B4-BE49-F238E27FC236}">
                  <a16:creationId xmlns:a16="http://schemas.microsoft.com/office/drawing/2014/main" id="{90522B35-BC51-442F-B823-44B82ED6476B}"/>
                </a:ext>
              </a:extLst>
            </p:cNvPr>
            <p:cNvSpPr/>
            <p:nvPr/>
          </p:nvSpPr>
          <p:spPr>
            <a:xfrm>
              <a:off x="8783618" y="2667287"/>
              <a:ext cx="330200" cy="450565"/>
            </a:xfrm>
            <a:prstGeom prst="halfFrame">
              <a:avLst>
                <a:gd name="adj1" fmla="val 5208"/>
                <a:gd name="adj2" fmla="val 665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3" name="HALF FRAME">
              <a:extLst>
                <a:ext uri="{FF2B5EF4-FFF2-40B4-BE49-F238E27FC236}">
                  <a16:creationId xmlns:a16="http://schemas.microsoft.com/office/drawing/2014/main" id="{D956D646-941E-47EE-8946-C7AE7803E20F}"/>
                </a:ext>
              </a:extLst>
            </p:cNvPr>
            <p:cNvSpPr/>
            <p:nvPr/>
          </p:nvSpPr>
          <p:spPr>
            <a:xfrm flipV="1">
              <a:off x="8783618" y="3429000"/>
              <a:ext cx="330200" cy="450565"/>
            </a:xfrm>
            <a:prstGeom prst="halfFrame">
              <a:avLst>
                <a:gd name="adj1" fmla="val 5208"/>
                <a:gd name="adj2" fmla="val 665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45" name="DOT">
            <a:extLst>
              <a:ext uri="{FF2B5EF4-FFF2-40B4-BE49-F238E27FC236}">
                <a16:creationId xmlns:a16="http://schemas.microsoft.com/office/drawing/2014/main" id="{5F216FC5-D2A7-4EE9-BF8E-872E61C0E008}"/>
              </a:ext>
            </a:extLst>
          </p:cNvPr>
          <p:cNvSpPr txBox="1"/>
          <p:nvPr/>
        </p:nvSpPr>
        <p:spPr>
          <a:xfrm>
            <a:off x="3529624" y="2518292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2000" dirty="0">
                <a:solidFill>
                  <a:schemeClr val="bg1"/>
                </a:solidFill>
              </a:rPr>
              <a:t>....</a:t>
            </a:r>
            <a:r>
              <a:rPr lang="id-ID" spc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.....</a:t>
            </a:r>
            <a:r>
              <a:rPr lang="id-ID" spc="2000" dirty="0">
                <a:solidFill>
                  <a:schemeClr val="bg1"/>
                </a:solidFill>
              </a:rPr>
              <a:t>.......</a:t>
            </a:r>
          </a:p>
        </p:txBody>
      </p:sp>
      <p:sp>
        <p:nvSpPr>
          <p:cNvPr id="46" name="DOT">
            <a:extLst>
              <a:ext uri="{FF2B5EF4-FFF2-40B4-BE49-F238E27FC236}">
                <a16:creationId xmlns:a16="http://schemas.microsoft.com/office/drawing/2014/main" id="{5E37BB5F-9615-4474-92F7-827712F9B1E2}"/>
              </a:ext>
            </a:extLst>
          </p:cNvPr>
          <p:cNvSpPr txBox="1"/>
          <p:nvPr/>
        </p:nvSpPr>
        <p:spPr>
          <a:xfrm>
            <a:off x="3490161" y="3689917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2000" dirty="0">
                <a:solidFill>
                  <a:schemeClr val="bg1"/>
                </a:solidFill>
              </a:rPr>
              <a:t>................</a:t>
            </a:r>
          </a:p>
        </p:txBody>
      </p:sp>
      <p:pic>
        <p:nvPicPr>
          <p:cNvPr id="47" name="AUDIO">
            <a:hlinkClick r:id="" action="ppaction://media"/>
            <a:extLst>
              <a:ext uri="{FF2B5EF4-FFF2-40B4-BE49-F238E27FC236}">
                <a16:creationId xmlns:a16="http://schemas.microsoft.com/office/drawing/2014/main" id="{A2C66BDB-88CB-4E6C-A9F6-728105FBC6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06050" y="-24506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200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3.125E-6 2.22222E-6 L 0.44011 2.2222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50" presetClass="exit" presetSubtype="0" ac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0" presetClass="exit" presetSubtype="0" accel="10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0" presetClass="exit" presetSubtype="0" accel="10000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0" presetClass="exit" presetSubtype="0" accel="10000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558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</p:childTnLst>
        </p:cTn>
      </p:par>
    </p:tnLst>
    <p:bldLst>
      <p:bldP spid="45" grpId="0"/>
      <p:bldP spid="45" grpId="1"/>
      <p:bldP spid="46" grpId="0"/>
      <p:bldP spid="4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R NAME">
            <a:extLst>
              <a:ext uri="{FF2B5EF4-FFF2-40B4-BE49-F238E27FC236}">
                <a16:creationId xmlns:a16="http://schemas.microsoft.com/office/drawing/2014/main" id="{C6F238B2-14C4-4534-A65D-DAE01976AC19}"/>
              </a:ext>
            </a:extLst>
          </p:cNvPr>
          <p:cNvSpPr txBox="1"/>
          <p:nvPr/>
        </p:nvSpPr>
        <p:spPr>
          <a:xfrm>
            <a:off x="1538434" y="2497976"/>
            <a:ext cx="1175674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500" spc="2000" dirty="0">
                <a:solidFill>
                  <a:schemeClr val="bg1"/>
                </a:solidFill>
                <a:latin typeface="NFS font" panose="02000500000000000000" pitchFamily="2" charset="0"/>
              </a:rPr>
              <a:t>CAR NAME 1</a:t>
            </a:r>
          </a:p>
        </p:txBody>
      </p:sp>
      <p:pic>
        <p:nvPicPr>
          <p:cNvPr id="15" name="GLITCH PICTURE PLACEHOLDER">
            <a:extLst>
              <a:ext uri="{FF2B5EF4-FFF2-40B4-BE49-F238E27FC236}">
                <a16:creationId xmlns:a16="http://schemas.microsoft.com/office/drawing/2014/main" id="{1B26BA86-2793-46F0-876E-62B8EE42C5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" b="16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84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>
            <a:extLst>
              <a:ext uri="{FF2B5EF4-FFF2-40B4-BE49-F238E27FC236}">
                <a16:creationId xmlns:a16="http://schemas.microsoft.com/office/drawing/2014/main" id="{B4B4E254-81B1-4723-ADCC-FBAFC50AA6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" b="1699"/>
          <a:stretch>
            <a:fillRect/>
          </a:stretch>
        </p:blipFill>
        <p:spPr/>
      </p:pic>
      <p:pic>
        <p:nvPicPr>
          <p:cNvPr id="15" name="GLITCH PICTURE PLACEHOLDER">
            <a:extLst>
              <a:ext uri="{FF2B5EF4-FFF2-40B4-BE49-F238E27FC236}">
                <a16:creationId xmlns:a16="http://schemas.microsoft.com/office/drawing/2014/main" id="{1B26BA86-2793-46F0-876E-62B8EE42C5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" b="1699"/>
          <a:stretch>
            <a:fillRect/>
          </a:stretch>
        </p:blipFill>
        <p:spPr/>
      </p:pic>
      <p:sp>
        <p:nvSpPr>
          <p:cNvPr id="4" name="CAR NAME">
            <a:extLst>
              <a:ext uri="{FF2B5EF4-FFF2-40B4-BE49-F238E27FC236}">
                <a16:creationId xmlns:a16="http://schemas.microsoft.com/office/drawing/2014/main" id="{C3F9C5AB-976A-4C8C-9460-C2D816E431C3}"/>
              </a:ext>
            </a:extLst>
          </p:cNvPr>
          <p:cNvSpPr txBox="1"/>
          <p:nvPr/>
        </p:nvSpPr>
        <p:spPr>
          <a:xfrm>
            <a:off x="2052270" y="2497976"/>
            <a:ext cx="8087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FS font" panose="02000500000000000000" pitchFamily="2" charset="0"/>
              </a:rPr>
              <a:t>CAR NAME 1</a:t>
            </a:r>
          </a:p>
        </p:txBody>
      </p:sp>
    </p:spTree>
    <p:extLst>
      <p:ext uri="{BB962C8B-B14F-4D97-AF65-F5344CB8AC3E}">
        <p14:creationId xmlns:p14="http://schemas.microsoft.com/office/powerpoint/2010/main" val="252800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entr" presetSubtype="0" repeatCount="300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>
            <a:extLst>
              <a:ext uri="{FF2B5EF4-FFF2-40B4-BE49-F238E27FC236}">
                <a16:creationId xmlns:a16="http://schemas.microsoft.com/office/drawing/2014/main" id="{40089917-A9A7-4D4E-8AD9-64F81EAF51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" b="1699"/>
          <a:stretch>
            <a:fillRect/>
          </a:stretch>
        </p:blipFill>
        <p:spPr/>
      </p:pic>
      <p:sp>
        <p:nvSpPr>
          <p:cNvPr id="26" name="MASK LAYER">
            <a:extLst>
              <a:ext uri="{FF2B5EF4-FFF2-40B4-BE49-F238E27FC236}">
                <a16:creationId xmlns:a16="http://schemas.microsoft.com/office/drawing/2014/main" id="{84AD6C4D-2C93-4F8F-A449-F1BE539450C9}"/>
              </a:ext>
            </a:extLst>
          </p:cNvPr>
          <p:cNvSpPr/>
          <p:nvPr/>
        </p:nvSpPr>
        <p:spPr>
          <a:xfrm>
            <a:off x="-19050" y="0"/>
            <a:ext cx="12205333" cy="6873669"/>
          </a:xfrm>
          <a:prstGeom prst="rect">
            <a:avLst/>
          </a:prstGeom>
          <a:blipFill dpi="0" rotWithShape="1">
            <a:blip r:embed="rId7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 radius="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ILVER SHAPE">
            <a:extLst>
              <a:ext uri="{FF2B5EF4-FFF2-40B4-BE49-F238E27FC236}">
                <a16:creationId xmlns:a16="http://schemas.microsoft.com/office/drawing/2014/main" id="{83459E5D-0CC4-403D-BE2C-6E87F77C85F9}"/>
              </a:ext>
            </a:extLst>
          </p:cNvPr>
          <p:cNvSpPr/>
          <p:nvPr/>
        </p:nvSpPr>
        <p:spPr>
          <a:xfrm>
            <a:off x="-129542" y="0"/>
            <a:ext cx="12315825" cy="1064343"/>
          </a:xfrm>
          <a:custGeom>
            <a:avLst/>
            <a:gdLst>
              <a:gd name="connsiteX0" fmla="*/ 123825 w 12439650"/>
              <a:gd name="connsiteY0" fmla="*/ 0 h 1651205"/>
              <a:gd name="connsiteX1" fmla="*/ 12315825 w 12439650"/>
              <a:gd name="connsiteY1" fmla="*/ 0 h 1651205"/>
              <a:gd name="connsiteX2" fmla="*/ 12315825 w 12439650"/>
              <a:gd name="connsiteY2" fmla="*/ 412955 h 1651205"/>
              <a:gd name="connsiteX3" fmla="*/ 12439650 w 12439650"/>
              <a:gd name="connsiteY3" fmla="*/ 412955 h 1651205"/>
              <a:gd name="connsiteX4" fmla="*/ 6219825 w 12439650"/>
              <a:gd name="connsiteY4" fmla="*/ 1651205 h 1651205"/>
              <a:gd name="connsiteX5" fmla="*/ 0 w 12439650"/>
              <a:gd name="connsiteY5" fmla="*/ 412955 h 1651205"/>
              <a:gd name="connsiteX6" fmla="*/ 123825 w 12439650"/>
              <a:gd name="connsiteY6" fmla="*/ 412955 h 1651205"/>
              <a:gd name="connsiteX0" fmla="*/ 123825 w 12315825"/>
              <a:gd name="connsiteY0" fmla="*/ 0 h 1651205"/>
              <a:gd name="connsiteX1" fmla="*/ 12315825 w 12315825"/>
              <a:gd name="connsiteY1" fmla="*/ 0 h 1651205"/>
              <a:gd name="connsiteX2" fmla="*/ 12315825 w 12315825"/>
              <a:gd name="connsiteY2" fmla="*/ 412955 h 1651205"/>
              <a:gd name="connsiteX3" fmla="*/ 6219825 w 12315825"/>
              <a:gd name="connsiteY3" fmla="*/ 1651205 h 1651205"/>
              <a:gd name="connsiteX4" fmla="*/ 0 w 12315825"/>
              <a:gd name="connsiteY4" fmla="*/ 412955 h 1651205"/>
              <a:gd name="connsiteX5" fmla="*/ 123825 w 12315825"/>
              <a:gd name="connsiteY5" fmla="*/ 412955 h 1651205"/>
              <a:gd name="connsiteX6" fmla="*/ 123825 w 12315825"/>
              <a:gd name="connsiteY6" fmla="*/ 0 h 16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5825" h="1651205">
                <a:moveTo>
                  <a:pt x="123825" y="0"/>
                </a:moveTo>
                <a:lnTo>
                  <a:pt x="12315825" y="0"/>
                </a:lnTo>
                <a:lnTo>
                  <a:pt x="12315825" y="412955"/>
                </a:lnTo>
                <a:lnTo>
                  <a:pt x="6219825" y="1651205"/>
                </a:lnTo>
                <a:lnTo>
                  <a:pt x="0" y="412955"/>
                </a:lnTo>
                <a:lnTo>
                  <a:pt x="123825" y="412955"/>
                </a:lnTo>
                <a:lnTo>
                  <a:pt x="123825" y="0"/>
                </a:lnTo>
                <a:close/>
              </a:path>
            </a:pathLst>
          </a:custGeom>
          <a:gradFill flip="none" rotWithShape="1">
            <a:gsLst>
              <a:gs pos="55000">
                <a:srgbClr val="CECECE"/>
              </a:gs>
              <a:gs pos="2586">
                <a:schemeClr val="bg1">
                  <a:lumMod val="50000"/>
                </a:schemeClr>
              </a:gs>
              <a:gs pos="17000">
                <a:schemeClr val="bg1"/>
              </a:gs>
              <a:gs pos="70000">
                <a:schemeClr val="tx1">
                  <a:lumMod val="85000"/>
                  <a:lumOff val="15000"/>
                </a:schemeClr>
              </a:gs>
              <a:gs pos="37000">
                <a:schemeClr val="bg1">
                  <a:lumMod val="5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CARBON SHAPE">
            <a:extLst>
              <a:ext uri="{FF2B5EF4-FFF2-40B4-BE49-F238E27FC236}">
                <a16:creationId xmlns:a16="http://schemas.microsoft.com/office/drawing/2014/main" id="{9E19E142-1382-4886-8427-4B0489B8B7D5}"/>
              </a:ext>
            </a:extLst>
          </p:cNvPr>
          <p:cNvSpPr/>
          <p:nvPr/>
        </p:nvSpPr>
        <p:spPr>
          <a:xfrm>
            <a:off x="-126685" y="0"/>
            <a:ext cx="12310110" cy="884793"/>
          </a:xfrm>
          <a:custGeom>
            <a:avLst/>
            <a:gdLst>
              <a:gd name="connsiteX0" fmla="*/ 0 w 12439650"/>
              <a:gd name="connsiteY0" fmla="*/ 0 h 1238250"/>
              <a:gd name="connsiteX1" fmla="*/ 12439650 w 12439650"/>
              <a:gd name="connsiteY1" fmla="*/ 0 h 1238250"/>
              <a:gd name="connsiteX2" fmla="*/ 6219825 w 12439650"/>
              <a:gd name="connsiteY2" fmla="*/ 1238250 h 1238250"/>
              <a:gd name="connsiteX0" fmla="*/ 0 w 12310110"/>
              <a:gd name="connsiteY0" fmla="*/ 0 h 1238250"/>
              <a:gd name="connsiteX1" fmla="*/ 12310110 w 12310110"/>
              <a:gd name="connsiteY1" fmla="*/ 7620 h 1238250"/>
              <a:gd name="connsiteX2" fmla="*/ 6219825 w 12310110"/>
              <a:gd name="connsiteY2" fmla="*/ 1238250 h 1238250"/>
              <a:gd name="connsiteX3" fmla="*/ 0 w 12310110"/>
              <a:gd name="connsiteY3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0110" h="1238250">
                <a:moveTo>
                  <a:pt x="0" y="0"/>
                </a:moveTo>
                <a:lnTo>
                  <a:pt x="12310110" y="7620"/>
                </a:lnTo>
                <a:lnTo>
                  <a:pt x="6219825" y="1238250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rgbClr val="33383C"/>
            </a:fgClr>
            <a:bgClr>
              <a:srgbClr val="54556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ILVER SHAPE">
            <a:extLst>
              <a:ext uri="{FF2B5EF4-FFF2-40B4-BE49-F238E27FC236}">
                <a16:creationId xmlns:a16="http://schemas.microsoft.com/office/drawing/2014/main" id="{3DCBB770-A480-4699-B8E4-756955E2B454}"/>
              </a:ext>
            </a:extLst>
          </p:cNvPr>
          <p:cNvSpPr/>
          <p:nvPr/>
        </p:nvSpPr>
        <p:spPr>
          <a:xfrm flipV="1">
            <a:off x="-129541" y="5840360"/>
            <a:ext cx="12315825" cy="1090459"/>
          </a:xfrm>
          <a:custGeom>
            <a:avLst/>
            <a:gdLst>
              <a:gd name="connsiteX0" fmla="*/ 123825 w 12439650"/>
              <a:gd name="connsiteY0" fmla="*/ 0 h 1651205"/>
              <a:gd name="connsiteX1" fmla="*/ 12315825 w 12439650"/>
              <a:gd name="connsiteY1" fmla="*/ 0 h 1651205"/>
              <a:gd name="connsiteX2" fmla="*/ 12315825 w 12439650"/>
              <a:gd name="connsiteY2" fmla="*/ 412955 h 1651205"/>
              <a:gd name="connsiteX3" fmla="*/ 12439650 w 12439650"/>
              <a:gd name="connsiteY3" fmla="*/ 412955 h 1651205"/>
              <a:gd name="connsiteX4" fmla="*/ 6219825 w 12439650"/>
              <a:gd name="connsiteY4" fmla="*/ 1651205 h 1651205"/>
              <a:gd name="connsiteX5" fmla="*/ 0 w 12439650"/>
              <a:gd name="connsiteY5" fmla="*/ 412955 h 1651205"/>
              <a:gd name="connsiteX6" fmla="*/ 123825 w 12439650"/>
              <a:gd name="connsiteY6" fmla="*/ 412955 h 1651205"/>
              <a:gd name="connsiteX0" fmla="*/ 123825 w 12315825"/>
              <a:gd name="connsiteY0" fmla="*/ 0 h 1651205"/>
              <a:gd name="connsiteX1" fmla="*/ 12315825 w 12315825"/>
              <a:gd name="connsiteY1" fmla="*/ 0 h 1651205"/>
              <a:gd name="connsiteX2" fmla="*/ 12315825 w 12315825"/>
              <a:gd name="connsiteY2" fmla="*/ 412955 h 1651205"/>
              <a:gd name="connsiteX3" fmla="*/ 6219825 w 12315825"/>
              <a:gd name="connsiteY3" fmla="*/ 1651205 h 1651205"/>
              <a:gd name="connsiteX4" fmla="*/ 0 w 12315825"/>
              <a:gd name="connsiteY4" fmla="*/ 412955 h 1651205"/>
              <a:gd name="connsiteX5" fmla="*/ 123825 w 12315825"/>
              <a:gd name="connsiteY5" fmla="*/ 412955 h 1651205"/>
              <a:gd name="connsiteX6" fmla="*/ 123825 w 12315825"/>
              <a:gd name="connsiteY6" fmla="*/ 0 h 16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5825" h="1651205">
                <a:moveTo>
                  <a:pt x="123825" y="0"/>
                </a:moveTo>
                <a:lnTo>
                  <a:pt x="12315825" y="0"/>
                </a:lnTo>
                <a:lnTo>
                  <a:pt x="12315825" y="412955"/>
                </a:lnTo>
                <a:lnTo>
                  <a:pt x="6219825" y="1651205"/>
                </a:lnTo>
                <a:lnTo>
                  <a:pt x="0" y="412955"/>
                </a:lnTo>
                <a:lnTo>
                  <a:pt x="123825" y="412955"/>
                </a:lnTo>
                <a:lnTo>
                  <a:pt x="123825" y="0"/>
                </a:lnTo>
                <a:close/>
              </a:path>
            </a:pathLst>
          </a:custGeom>
          <a:gradFill flip="none" rotWithShape="1">
            <a:gsLst>
              <a:gs pos="55000">
                <a:srgbClr val="CECECE"/>
              </a:gs>
              <a:gs pos="2586">
                <a:schemeClr val="bg1">
                  <a:lumMod val="50000"/>
                </a:schemeClr>
              </a:gs>
              <a:gs pos="17000">
                <a:schemeClr val="bg1"/>
              </a:gs>
              <a:gs pos="70000">
                <a:schemeClr val="tx1">
                  <a:lumMod val="85000"/>
                  <a:lumOff val="15000"/>
                </a:schemeClr>
              </a:gs>
              <a:gs pos="37000">
                <a:schemeClr val="bg1">
                  <a:lumMod val="5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CARBON SHAPE">
            <a:extLst>
              <a:ext uri="{FF2B5EF4-FFF2-40B4-BE49-F238E27FC236}">
                <a16:creationId xmlns:a16="http://schemas.microsoft.com/office/drawing/2014/main" id="{E70C67F7-99BB-4C15-804A-7A875213F714}"/>
              </a:ext>
            </a:extLst>
          </p:cNvPr>
          <p:cNvSpPr/>
          <p:nvPr/>
        </p:nvSpPr>
        <p:spPr>
          <a:xfrm flipV="1">
            <a:off x="-123826" y="6055926"/>
            <a:ext cx="12310110" cy="817743"/>
          </a:xfrm>
          <a:custGeom>
            <a:avLst/>
            <a:gdLst>
              <a:gd name="connsiteX0" fmla="*/ 0 w 12439650"/>
              <a:gd name="connsiteY0" fmla="*/ 0 h 1238250"/>
              <a:gd name="connsiteX1" fmla="*/ 12439650 w 12439650"/>
              <a:gd name="connsiteY1" fmla="*/ 0 h 1238250"/>
              <a:gd name="connsiteX2" fmla="*/ 6219825 w 12439650"/>
              <a:gd name="connsiteY2" fmla="*/ 1238250 h 1238250"/>
              <a:gd name="connsiteX0" fmla="*/ 0 w 12310110"/>
              <a:gd name="connsiteY0" fmla="*/ 0 h 1238250"/>
              <a:gd name="connsiteX1" fmla="*/ 12310110 w 12310110"/>
              <a:gd name="connsiteY1" fmla="*/ 7620 h 1238250"/>
              <a:gd name="connsiteX2" fmla="*/ 6219825 w 12310110"/>
              <a:gd name="connsiteY2" fmla="*/ 1238250 h 1238250"/>
              <a:gd name="connsiteX3" fmla="*/ 0 w 12310110"/>
              <a:gd name="connsiteY3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0110" h="1238250">
                <a:moveTo>
                  <a:pt x="0" y="0"/>
                </a:moveTo>
                <a:lnTo>
                  <a:pt x="12310110" y="7620"/>
                </a:lnTo>
                <a:lnTo>
                  <a:pt x="6219825" y="1238250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rgbClr val="33383C"/>
            </a:fgClr>
            <a:bgClr>
              <a:srgbClr val="54556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SHAPE LIST">
            <a:extLst>
              <a:ext uri="{FF2B5EF4-FFF2-40B4-BE49-F238E27FC236}">
                <a16:creationId xmlns:a16="http://schemas.microsoft.com/office/drawing/2014/main" id="{8A00F70B-CCE1-4041-AB92-877D99FBBE65}"/>
              </a:ext>
            </a:extLst>
          </p:cNvPr>
          <p:cNvGrpSpPr/>
          <p:nvPr/>
        </p:nvGrpSpPr>
        <p:grpSpPr>
          <a:xfrm>
            <a:off x="-19050" y="2212367"/>
            <a:ext cx="6623050" cy="615747"/>
            <a:chOff x="0" y="1946786"/>
            <a:chExt cx="6219826" cy="3126658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C059A021-722A-4F1C-9386-7E6D522C46BA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244B60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FREEFORM: SHAPE">
              <a:extLst>
                <a:ext uri="{FF2B5EF4-FFF2-40B4-BE49-F238E27FC236}">
                  <a16:creationId xmlns:a16="http://schemas.microsoft.com/office/drawing/2014/main" id="{7051CA3C-ACDE-484E-AB68-83DBC5764883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pic>
        <p:nvPicPr>
          <p:cNvPr id="24" name="AUDIO">
            <a:hlinkClick r:id="" action="ppaction://media"/>
            <a:extLst>
              <a:ext uri="{FF2B5EF4-FFF2-40B4-BE49-F238E27FC236}">
                <a16:creationId xmlns:a16="http://schemas.microsoft.com/office/drawing/2014/main" id="{0F935BC5-DED8-4C5E-A1E3-A3EDAEAD1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06050" y="-2450690"/>
            <a:ext cx="609600" cy="609600"/>
          </a:xfrm>
          <a:prstGeom prst="rect">
            <a:avLst/>
          </a:prstGeom>
        </p:spPr>
      </p:pic>
      <p:pic>
        <p:nvPicPr>
          <p:cNvPr id="25" name="AUDIO">
            <a:hlinkClick r:id="" action="ppaction://media"/>
            <a:extLst>
              <a:ext uri="{FF2B5EF4-FFF2-40B4-BE49-F238E27FC236}">
                <a16:creationId xmlns:a16="http://schemas.microsoft.com/office/drawing/2014/main" id="{B24E9997-BF89-43DD-AB98-3F8898ED6D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94639" y="-2145890"/>
            <a:ext cx="609600" cy="609600"/>
          </a:xfrm>
          <a:prstGeom prst="rect">
            <a:avLst/>
          </a:prstGeom>
        </p:spPr>
      </p:pic>
      <p:sp>
        <p:nvSpPr>
          <p:cNvPr id="19" name="PRODUCT NAME">
            <a:extLst>
              <a:ext uri="{FF2B5EF4-FFF2-40B4-BE49-F238E27FC236}">
                <a16:creationId xmlns:a16="http://schemas.microsoft.com/office/drawing/2014/main" id="{A164A968-7EC8-4E2E-B167-6FE40C98FF4D}"/>
              </a:ext>
            </a:extLst>
          </p:cNvPr>
          <p:cNvSpPr txBox="1"/>
          <p:nvPr/>
        </p:nvSpPr>
        <p:spPr>
          <a:xfrm>
            <a:off x="421803" y="1202842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FS font" panose="02000500000000000000" pitchFamily="2" charset="0"/>
                <a:ea typeface="Adobe Gothic Std B" panose="020B0800000000000000" pitchFamily="34" charset="-128"/>
              </a:rPr>
              <a:t>PRODUCT</a:t>
            </a:r>
            <a:r>
              <a:rPr lang="id-ID" sz="4400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FS font" panose="02000500000000000000" pitchFamily="2" charset="0"/>
                <a:ea typeface="Adobe Gothic Std B" panose="020B0800000000000000" pitchFamily="34" charset="-128"/>
              </a:rPr>
              <a:t> NAME</a:t>
            </a:r>
          </a:p>
        </p:txBody>
      </p:sp>
      <p:sp>
        <p:nvSpPr>
          <p:cNvPr id="20" name="SPECT PRODUCT DESCRIPTIONS">
            <a:extLst>
              <a:ext uri="{FF2B5EF4-FFF2-40B4-BE49-F238E27FC236}">
                <a16:creationId xmlns:a16="http://schemas.microsoft.com/office/drawing/2014/main" id="{BBD15589-9B10-4323-A41D-29972BA05289}"/>
              </a:ext>
            </a:extLst>
          </p:cNvPr>
          <p:cNvSpPr txBox="1"/>
          <p:nvPr/>
        </p:nvSpPr>
        <p:spPr>
          <a:xfrm>
            <a:off x="847497" y="2244042"/>
            <a:ext cx="454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"/>
            </a:pPr>
            <a:r>
              <a:rPr lang="id-ID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1</a:t>
            </a:r>
          </a:p>
        </p:txBody>
      </p:sp>
      <p:pic>
        <p:nvPicPr>
          <p:cNvPr id="27" name="PARTICLE">
            <a:extLst>
              <a:ext uri="{FF2B5EF4-FFF2-40B4-BE49-F238E27FC236}">
                <a16:creationId xmlns:a16="http://schemas.microsoft.com/office/drawing/2014/main" id="{BD89B8D2-D09D-4E5A-AEED-9C05A50EBB4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28" y="5327110"/>
            <a:ext cx="1008772" cy="1008772"/>
          </a:xfrm>
          <a:prstGeom prst="rect">
            <a:avLst/>
          </a:prstGeom>
        </p:spPr>
      </p:pic>
      <p:pic>
        <p:nvPicPr>
          <p:cNvPr id="28" name="PARTICLE">
            <a:extLst>
              <a:ext uri="{FF2B5EF4-FFF2-40B4-BE49-F238E27FC236}">
                <a16:creationId xmlns:a16="http://schemas.microsoft.com/office/drawing/2014/main" id="{A26BDF16-339E-4DCC-A704-055611D05A8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583" y="-215724"/>
            <a:ext cx="1008772" cy="1008772"/>
          </a:xfrm>
          <a:prstGeom prst="rect">
            <a:avLst/>
          </a:prstGeom>
        </p:spPr>
      </p:pic>
      <p:grpSp>
        <p:nvGrpSpPr>
          <p:cNvPr id="29" name="SHAPE LIST">
            <a:extLst>
              <a:ext uri="{FF2B5EF4-FFF2-40B4-BE49-F238E27FC236}">
                <a16:creationId xmlns:a16="http://schemas.microsoft.com/office/drawing/2014/main" id="{3289B3DF-B1B9-496A-95DB-AC253AEEDF07}"/>
              </a:ext>
            </a:extLst>
          </p:cNvPr>
          <p:cNvGrpSpPr/>
          <p:nvPr/>
        </p:nvGrpSpPr>
        <p:grpSpPr>
          <a:xfrm>
            <a:off x="-19050" y="3031079"/>
            <a:ext cx="6623050" cy="615747"/>
            <a:chOff x="0" y="1946786"/>
            <a:chExt cx="6219826" cy="3126658"/>
          </a:xfrm>
        </p:grpSpPr>
        <p:sp>
          <p:nvSpPr>
            <p:cNvPr id="30" name="RECTANGLE">
              <a:extLst>
                <a:ext uri="{FF2B5EF4-FFF2-40B4-BE49-F238E27FC236}">
                  <a16:creationId xmlns:a16="http://schemas.microsoft.com/office/drawing/2014/main" id="{7D00490D-0675-451A-803C-F62ED1889785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244B60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FREEFORM: SHAPE">
              <a:extLst>
                <a:ext uri="{FF2B5EF4-FFF2-40B4-BE49-F238E27FC236}">
                  <a16:creationId xmlns:a16="http://schemas.microsoft.com/office/drawing/2014/main" id="{F7F820B5-9681-494E-932E-43C89EF84F86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21" name="SPECT PRODUCT DESCRIPTIONS">
            <a:extLst>
              <a:ext uri="{FF2B5EF4-FFF2-40B4-BE49-F238E27FC236}">
                <a16:creationId xmlns:a16="http://schemas.microsoft.com/office/drawing/2014/main" id="{9F329992-3DAE-4D4B-B5DC-EBDA2B38C248}"/>
              </a:ext>
            </a:extLst>
          </p:cNvPr>
          <p:cNvSpPr txBox="1"/>
          <p:nvPr/>
        </p:nvSpPr>
        <p:spPr>
          <a:xfrm>
            <a:off x="847497" y="3026959"/>
            <a:ext cx="454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"/>
            </a:pPr>
            <a:r>
              <a:rPr lang="id-ID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2</a:t>
            </a:r>
          </a:p>
        </p:txBody>
      </p:sp>
      <p:grpSp>
        <p:nvGrpSpPr>
          <p:cNvPr id="32" name="SHAPE LIST">
            <a:extLst>
              <a:ext uri="{FF2B5EF4-FFF2-40B4-BE49-F238E27FC236}">
                <a16:creationId xmlns:a16="http://schemas.microsoft.com/office/drawing/2014/main" id="{6B17064E-6E56-4E8B-A799-F834C42A87F1}"/>
              </a:ext>
            </a:extLst>
          </p:cNvPr>
          <p:cNvGrpSpPr/>
          <p:nvPr/>
        </p:nvGrpSpPr>
        <p:grpSpPr>
          <a:xfrm>
            <a:off x="-19050" y="3851244"/>
            <a:ext cx="6623050" cy="615747"/>
            <a:chOff x="0" y="1946786"/>
            <a:chExt cx="6219826" cy="3126658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DCF494A6-D8F9-40B1-9302-BE5D77EB9C26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244B60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4" name="FREEFORM: SHAPE">
              <a:extLst>
                <a:ext uri="{FF2B5EF4-FFF2-40B4-BE49-F238E27FC236}">
                  <a16:creationId xmlns:a16="http://schemas.microsoft.com/office/drawing/2014/main" id="{5973C790-5F1A-4DC4-9F6D-99604C08C31D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22" name="SPECT PRODUCT DESCRIPTIONS">
            <a:extLst>
              <a:ext uri="{FF2B5EF4-FFF2-40B4-BE49-F238E27FC236}">
                <a16:creationId xmlns:a16="http://schemas.microsoft.com/office/drawing/2014/main" id="{28E0004C-0111-4946-9E6C-5526B21974D0}"/>
              </a:ext>
            </a:extLst>
          </p:cNvPr>
          <p:cNvSpPr txBox="1"/>
          <p:nvPr/>
        </p:nvSpPr>
        <p:spPr>
          <a:xfrm>
            <a:off x="847497" y="3894521"/>
            <a:ext cx="454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"/>
            </a:pPr>
            <a:r>
              <a:rPr lang="id-ID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3</a:t>
            </a:r>
          </a:p>
        </p:txBody>
      </p:sp>
      <p:grpSp>
        <p:nvGrpSpPr>
          <p:cNvPr id="35" name="SHAPE LIST">
            <a:extLst>
              <a:ext uri="{FF2B5EF4-FFF2-40B4-BE49-F238E27FC236}">
                <a16:creationId xmlns:a16="http://schemas.microsoft.com/office/drawing/2014/main" id="{E72672F4-3225-4252-8B4D-59FBBB72E0DE}"/>
              </a:ext>
            </a:extLst>
          </p:cNvPr>
          <p:cNvGrpSpPr/>
          <p:nvPr/>
        </p:nvGrpSpPr>
        <p:grpSpPr>
          <a:xfrm>
            <a:off x="-19050" y="4651057"/>
            <a:ext cx="6623050" cy="615747"/>
            <a:chOff x="0" y="1946786"/>
            <a:chExt cx="6219826" cy="3126658"/>
          </a:xfrm>
        </p:grpSpPr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70A35A31-A3D3-44A2-8AE8-4B99346B4C3F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244B60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7" name="FREEFORM: SHAPE">
              <a:extLst>
                <a:ext uri="{FF2B5EF4-FFF2-40B4-BE49-F238E27FC236}">
                  <a16:creationId xmlns:a16="http://schemas.microsoft.com/office/drawing/2014/main" id="{8510F2EF-778C-44F2-B058-7D613F2940E5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23" name="SPECT PRODUCT DESCRIPTIONS">
            <a:extLst>
              <a:ext uri="{FF2B5EF4-FFF2-40B4-BE49-F238E27FC236}">
                <a16:creationId xmlns:a16="http://schemas.microsoft.com/office/drawing/2014/main" id="{61EF4095-4244-499F-9BEB-427177D1ADA5}"/>
              </a:ext>
            </a:extLst>
          </p:cNvPr>
          <p:cNvSpPr txBox="1"/>
          <p:nvPr/>
        </p:nvSpPr>
        <p:spPr>
          <a:xfrm>
            <a:off x="847497" y="4689129"/>
            <a:ext cx="454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"/>
            </a:pPr>
            <a:r>
              <a:rPr lang="id-ID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4</a:t>
            </a:r>
          </a:p>
        </p:txBody>
      </p:sp>
    </p:spTree>
    <p:extLst>
      <p:ext uri="{BB962C8B-B14F-4D97-AF65-F5344CB8AC3E}">
        <p14:creationId xmlns:p14="http://schemas.microsoft.com/office/powerpoint/2010/main" val="135635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1.48148E-6 L 0.39089 0.09977 " pathEditMode="relative" rAng="0" ptsTypes="AA">
                                      <p:cBhvr>
                                        <p:cTn id="51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4" y="497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53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3.7037E-7 L 0.39076 0.08681 " pathEditMode="relative" rAng="0" ptsTypes="AA">
                                      <p:cBhvr>
                                        <p:cTn id="55" dur="1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432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57" dur="1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 numSld="999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6" grpId="0" animBg="1"/>
      <p:bldP spid="9" grpId="0" animBg="1"/>
      <p:bldP spid="7" grpId="0" animBg="1"/>
      <p:bldP spid="10" grpId="0" animBg="1"/>
      <p:bldP spid="11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>
            <a:extLst>
              <a:ext uri="{FF2B5EF4-FFF2-40B4-BE49-F238E27FC236}">
                <a16:creationId xmlns:a16="http://schemas.microsoft.com/office/drawing/2014/main" id="{568C884A-75F4-4A6E-9230-B7AD196B94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6" name="CAR NAME">
            <a:extLst>
              <a:ext uri="{FF2B5EF4-FFF2-40B4-BE49-F238E27FC236}">
                <a16:creationId xmlns:a16="http://schemas.microsoft.com/office/drawing/2014/main" id="{C6F238B2-14C4-4534-A65D-DAE01976AC19}"/>
              </a:ext>
            </a:extLst>
          </p:cNvPr>
          <p:cNvSpPr txBox="1"/>
          <p:nvPr/>
        </p:nvSpPr>
        <p:spPr>
          <a:xfrm>
            <a:off x="1830178" y="2497976"/>
            <a:ext cx="1117325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000" spc="2000" dirty="0">
                <a:solidFill>
                  <a:schemeClr val="bg1"/>
                </a:solidFill>
                <a:latin typeface="NFS font" panose="02000500000000000000" pitchFamily="2" charset="0"/>
              </a:rPr>
              <a:t>CAR NAME 2</a:t>
            </a:r>
          </a:p>
        </p:txBody>
      </p:sp>
    </p:spTree>
    <p:extLst>
      <p:ext uri="{BB962C8B-B14F-4D97-AF65-F5344CB8AC3E}">
        <p14:creationId xmlns:p14="http://schemas.microsoft.com/office/powerpoint/2010/main" val="401310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">
            <a:extLst>
              <a:ext uri="{FF2B5EF4-FFF2-40B4-BE49-F238E27FC236}">
                <a16:creationId xmlns:a16="http://schemas.microsoft.com/office/drawing/2014/main" id="{0069616A-DE06-4692-A4B6-D2367FC5A7B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7" name="PICTURE PLACEHOLDER">
            <a:extLst>
              <a:ext uri="{FF2B5EF4-FFF2-40B4-BE49-F238E27FC236}">
                <a16:creationId xmlns:a16="http://schemas.microsoft.com/office/drawing/2014/main" id="{AC5CDA3E-A51E-44E7-94AA-6BAABED15F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" name="CAR NAME">
            <a:extLst>
              <a:ext uri="{FF2B5EF4-FFF2-40B4-BE49-F238E27FC236}">
                <a16:creationId xmlns:a16="http://schemas.microsoft.com/office/drawing/2014/main" id="{C3F9C5AB-976A-4C8C-9460-C2D816E431C3}"/>
              </a:ext>
            </a:extLst>
          </p:cNvPr>
          <p:cNvSpPr txBox="1"/>
          <p:nvPr/>
        </p:nvSpPr>
        <p:spPr>
          <a:xfrm>
            <a:off x="1791777" y="2497976"/>
            <a:ext cx="86084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FS font" panose="02000500000000000000" pitchFamily="2" charset="0"/>
              </a:rPr>
              <a:t>CAR NAME 2</a:t>
            </a:r>
          </a:p>
        </p:txBody>
      </p:sp>
    </p:spTree>
    <p:extLst>
      <p:ext uri="{BB962C8B-B14F-4D97-AF65-F5344CB8AC3E}">
        <p14:creationId xmlns:p14="http://schemas.microsoft.com/office/powerpoint/2010/main" val="178596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entr" presetSubtype="0" repeatCount="300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">
            <a:extLst>
              <a:ext uri="{FF2B5EF4-FFF2-40B4-BE49-F238E27FC236}">
                <a16:creationId xmlns:a16="http://schemas.microsoft.com/office/drawing/2014/main" id="{CEA54E71-CB9E-41C1-AAD6-CE9FD223B6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9" name="MASK LAYER">
            <a:extLst>
              <a:ext uri="{FF2B5EF4-FFF2-40B4-BE49-F238E27FC236}">
                <a16:creationId xmlns:a16="http://schemas.microsoft.com/office/drawing/2014/main" id="{68B44F04-BEB2-408B-B6C3-C0946B3996AF}"/>
              </a:ext>
            </a:extLst>
          </p:cNvPr>
          <p:cNvSpPr/>
          <p:nvPr/>
        </p:nvSpPr>
        <p:spPr>
          <a:xfrm>
            <a:off x="0" y="0"/>
            <a:ext cx="12205333" cy="6873669"/>
          </a:xfrm>
          <a:prstGeom prst="rect">
            <a:avLst/>
          </a:prstGeom>
          <a:blipFill dpi="0" rotWithShape="1">
            <a:blip r:embed="rId7">
              <a:alphaModFix amt="74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 radius="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SHAPE LIST">
            <a:extLst>
              <a:ext uri="{FF2B5EF4-FFF2-40B4-BE49-F238E27FC236}">
                <a16:creationId xmlns:a16="http://schemas.microsoft.com/office/drawing/2014/main" id="{722F2553-D244-454A-8F02-2EA4ADFDA3A2}"/>
              </a:ext>
            </a:extLst>
          </p:cNvPr>
          <p:cNvGrpSpPr/>
          <p:nvPr/>
        </p:nvGrpSpPr>
        <p:grpSpPr>
          <a:xfrm flipH="1">
            <a:off x="5563234" y="2246595"/>
            <a:ext cx="6623050" cy="615747"/>
            <a:chOff x="0" y="1946786"/>
            <a:chExt cx="6219826" cy="3126658"/>
          </a:xfrm>
        </p:grpSpPr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5586E94C-BC32-47AA-9609-10C8446DA07E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A31A08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8D2013-198F-4997-B4D3-08902F030E4D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27" name="SHAPE LIST">
            <a:extLst>
              <a:ext uri="{FF2B5EF4-FFF2-40B4-BE49-F238E27FC236}">
                <a16:creationId xmlns:a16="http://schemas.microsoft.com/office/drawing/2014/main" id="{DC005EB4-D1CE-484B-9F91-9CDBF2598A8B}"/>
              </a:ext>
            </a:extLst>
          </p:cNvPr>
          <p:cNvGrpSpPr/>
          <p:nvPr/>
        </p:nvGrpSpPr>
        <p:grpSpPr>
          <a:xfrm flipH="1">
            <a:off x="5563234" y="3065307"/>
            <a:ext cx="6623050" cy="615747"/>
            <a:chOff x="0" y="1946786"/>
            <a:chExt cx="6219826" cy="3126658"/>
          </a:xfrm>
        </p:grpSpPr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73A5FA2E-6394-4CE2-A356-5AA4C72F005F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A31A08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5A44615-6F03-44D5-BE6F-0FE1191C467C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34" name="SHAPE LIST">
            <a:extLst>
              <a:ext uri="{FF2B5EF4-FFF2-40B4-BE49-F238E27FC236}">
                <a16:creationId xmlns:a16="http://schemas.microsoft.com/office/drawing/2014/main" id="{9E8D8A90-EE2B-4577-87C9-9ABCE07513ED}"/>
              </a:ext>
            </a:extLst>
          </p:cNvPr>
          <p:cNvGrpSpPr/>
          <p:nvPr/>
        </p:nvGrpSpPr>
        <p:grpSpPr>
          <a:xfrm flipH="1">
            <a:off x="5563234" y="3885472"/>
            <a:ext cx="6623050" cy="615747"/>
            <a:chOff x="0" y="1946786"/>
            <a:chExt cx="6219826" cy="3126658"/>
          </a:xfrm>
        </p:grpSpPr>
        <p:sp>
          <p:nvSpPr>
            <p:cNvPr id="35" name="Rectangle 12">
              <a:extLst>
                <a:ext uri="{FF2B5EF4-FFF2-40B4-BE49-F238E27FC236}">
                  <a16:creationId xmlns:a16="http://schemas.microsoft.com/office/drawing/2014/main" id="{9D003AB2-3CBA-43BF-A611-BD46224FF2DB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A31A08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DEB395-49DC-4C8F-8C97-DEF80BDBEBC1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38" name="SHAPE LIST">
            <a:extLst>
              <a:ext uri="{FF2B5EF4-FFF2-40B4-BE49-F238E27FC236}">
                <a16:creationId xmlns:a16="http://schemas.microsoft.com/office/drawing/2014/main" id="{871F56BE-0D03-42FD-B0C7-E857C22A81FD}"/>
              </a:ext>
            </a:extLst>
          </p:cNvPr>
          <p:cNvGrpSpPr/>
          <p:nvPr/>
        </p:nvGrpSpPr>
        <p:grpSpPr>
          <a:xfrm flipH="1">
            <a:off x="5563234" y="4685285"/>
            <a:ext cx="6623050" cy="615747"/>
            <a:chOff x="0" y="1946786"/>
            <a:chExt cx="6219826" cy="3126658"/>
          </a:xfrm>
        </p:grpSpPr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A174300C-95A6-46CD-80F6-8C624F231922}"/>
                </a:ext>
              </a:extLst>
            </p:cNvPr>
            <p:cNvSpPr/>
            <p:nvPr/>
          </p:nvSpPr>
          <p:spPr>
            <a:xfrm>
              <a:off x="0" y="1946786"/>
              <a:ext cx="6096000" cy="3126658"/>
            </a:xfrm>
            <a:custGeom>
              <a:avLst/>
              <a:gdLst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6096000 w 6096000"/>
                <a:gd name="connsiteY2" fmla="*/ 31266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  <a:gd name="connsiteX0" fmla="*/ 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0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3126658">
                  <a:moveTo>
                    <a:pt x="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8000">
                  <a:srgbClr val="545561">
                    <a:alpha val="55000"/>
                  </a:srgbClr>
                </a:gs>
                <a:gs pos="14000">
                  <a:srgbClr val="A31A08"/>
                </a:gs>
              </a:gsLst>
              <a:lin ang="0" scaled="1"/>
              <a:tileRect/>
            </a:gradFill>
            <a:ln>
              <a:noFill/>
            </a:ln>
            <a:effectLst>
              <a:outerShdw blurRad="254000" dist="38100" dir="5400000" sx="101000" sy="101000" algn="t" rotWithShape="0">
                <a:schemeClr val="bg1"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33003C-031B-426C-9E6B-95D321A4D527}"/>
                </a:ext>
              </a:extLst>
            </p:cNvPr>
            <p:cNvSpPr/>
            <p:nvPr/>
          </p:nvSpPr>
          <p:spPr>
            <a:xfrm>
              <a:off x="123826" y="1946786"/>
              <a:ext cx="6096000" cy="3126658"/>
            </a:xfrm>
            <a:custGeom>
              <a:avLst/>
              <a:gdLst>
                <a:gd name="connsiteX0" fmla="*/ 5924550 w 6096000"/>
                <a:gd name="connsiteY0" fmla="*/ 0 h 3126658"/>
                <a:gd name="connsiteX1" fmla="*/ 6096000 w 6096000"/>
                <a:gd name="connsiteY1" fmla="*/ 0 h 3126658"/>
                <a:gd name="connsiteX2" fmla="*/ 5562600 w 6096000"/>
                <a:gd name="connsiteY2" fmla="*/ 3088558 h 3126658"/>
                <a:gd name="connsiteX3" fmla="*/ 0 w 6096000"/>
                <a:gd name="connsiteY3" fmla="*/ 3126658 h 3126658"/>
                <a:gd name="connsiteX4" fmla="*/ 0 w 6096000"/>
                <a:gd name="connsiteY4" fmla="*/ 3125484 h 3126658"/>
                <a:gd name="connsiteX5" fmla="*/ 5391150 w 6096000"/>
                <a:gd name="connsiteY5" fmla="*/ 3088558 h 312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3126658">
                  <a:moveTo>
                    <a:pt x="5924550" y="0"/>
                  </a:moveTo>
                  <a:lnTo>
                    <a:pt x="6096000" y="0"/>
                  </a:lnTo>
                  <a:lnTo>
                    <a:pt x="5562600" y="3088558"/>
                  </a:lnTo>
                  <a:lnTo>
                    <a:pt x="0" y="3126658"/>
                  </a:lnTo>
                  <a:lnTo>
                    <a:pt x="0" y="3125484"/>
                  </a:lnTo>
                  <a:lnTo>
                    <a:pt x="5391150" y="3088558"/>
                  </a:lnTo>
                  <a:close/>
                </a:path>
              </a:pathLst>
            </a:custGeom>
            <a:gradFill flip="none" rotWithShape="1">
              <a:gsLst>
                <a:gs pos="18000">
                  <a:schemeClr val="bg1">
                    <a:lumMod val="50000"/>
                  </a:schemeClr>
                </a:gs>
                <a:gs pos="41000">
                  <a:schemeClr val="bg1"/>
                </a:gs>
                <a:gs pos="75000">
                  <a:schemeClr val="tx1">
                    <a:lumMod val="85000"/>
                    <a:lumOff val="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10" name="SILVER SHAPE">
            <a:extLst>
              <a:ext uri="{FF2B5EF4-FFF2-40B4-BE49-F238E27FC236}">
                <a16:creationId xmlns:a16="http://schemas.microsoft.com/office/drawing/2014/main" id="{3DCBB770-A480-4699-B8E4-756955E2B454}"/>
              </a:ext>
            </a:extLst>
          </p:cNvPr>
          <p:cNvSpPr/>
          <p:nvPr/>
        </p:nvSpPr>
        <p:spPr>
          <a:xfrm flipV="1">
            <a:off x="-129541" y="5840360"/>
            <a:ext cx="12315825" cy="1090459"/>
          </a:xfrm>
          <a:custGeom>
            <a:avLst/>
            <a:gdLst>
              <a:gd name="connsiteX0" fmla="*/ 123825 w 12439650"/>
              <a:gd name="connsiteY0" fmla="*/ 0 h 1651205"/>
              <a:gd name="connsiteX1" fmla="*/ 12315825 w 12439650"/>
              <a:gd name="connsiteY1" fmla="*/ 0 h 1651205"/>
              <a:gd name="connsiteX2" fmla="*/ 12315825 w 12439650"/>
              <a:gd name="connsiteY2" fmla="*/ 412955 h 1651205"/>
              <a:gd name="connsiteX3" fmla="*/ 12439650 w 12439650"/>
              <a:gd name="connsiteY3" fmla="*/ 412955 h 1651205"/>
              <a:gd name="connsiteX4" fmla="*/ 6219825 w 12439650"/>
              <a:gd name="connsiteY4" fmla="*/ 1651205 h 1651205"/>
              <a:gd name="connsiteX5" fmla="*/ 0 w 12439650"/>
              <a:gd name="connsiteY5" fmla="*/ 412955 h 1651205"/>
              <a:gd name="connsiteX6" fmla="*/ 123825 w 12439650"/>
              <a:gd name="connsiteY6" fmla="*/ 412955 h 1651205"/>
              <a:gd name="connsiteX0" fmla="*/ 123825 w 12315825"/>
              <a:gd name="connsiteY0" fmla="*/ 0 h 1651205"/>
              <a:gd name="connsiteX1" fmla="*/ 12315825 w 12315825"/>
              <a:gd name="connsiteY1" fmla="*/ 0 h 1651205"/>
              <a:gd name="connsiteX2" fmla="*/ 12315825 w 12315825"/>
              <a:gd name="connsiteY2" fmla="*/ 412955 h 1651205"/>
              <a:gd name="connsiteX3" fmla="*/ 6219825 w 12315825"/>
              <a:gd name="connsiteY3" fmla="*/ 1651205 h 1651205"/>
              <a:gd name="connsiteX4" fmla="*/ 0 w 12315825"/>
              <a:gd name="connsiteY4" fmla="*/ 412955 h 1651205"/>
              <a:gd name="connsiteX5" fmla="*/ 123825 w 12315825"/>
              <a:gd name="connsiteY5" fmla="*/ 412955 h 1651205"/>
              <a:gd name="connsiteX6" fmla="*/ 123825 w 12315825"/>
              <a:gd name="connsiteY6" fmla="*/ 0 h 16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5825" h="1651205">
                <a:moveTo>
                  <a:pt x="123825" y="0"/>
                </a:moveTo>
                <a:lnTo>
                  <a:pt x="12315825" y="0"/>
                </a:lnTo>
                <a:lnTo>
                  <a:pt x="12315825" y="412955"/>
                </a:lnTo>
                <a:lnTo>
                  <a:pt x="6219825" y="1651205"/>
                </a:lnTo>
                <a:lnTo>
                  <a:pt x="0" y="412955"/>
                </a:lnTo>
                <a:lnTo>
                  <a:pt x="123825" y="412955"/>
                </a:lnTo>
                <a:lnTo>
                  <a:pt x="123825" y="0"/>
                </a:lnTo>
                <a:close/>
              </a:path>
            </a:pathLst>
          </a:custGeom>
          <a:gradFill>
            <a:gsLst>
              <a:gs pos="50000">
                <a:srgbClr val="CECECE"/>
              </a:gs>
              <a:gs pos="2586">
                <a:schemeClr val="bg1">
                  <a:lumMod val="50000"/>
                </a:schemeClr>
              </a:gs>
              <a:gs pos="17000">
                <a:schemeClr val="bg1"/>
              </a:gs>
              <a:gs pos="83000">
                <a:schemeClr val="tx1">
                  <a:lumMod val="85000"/>
                  <a:lumOff val="15000"/>
                </a:schemeClr>
              </a:gs>
              <a:gs pos="37000">
                <a:schemeClr val="bg1">
                  <a:lumMod val="5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CARBON SHAPE">
            <a:extLst>
              <a:ext uri="{FF2B5EF4-FFF2-40B4-BE49-F238E27FC236}">
                <a16:creationId xmlns:a16="http://schemas.microsoft.com/office/drawing/2014/main" id="{E70C67F7-99BB-4C15-804A-7A875213F714}"/>
              </a:ext>
            </a:extLst>
          </p:cNvPr>
          <p:cNvSpPr/>
          <p:nvPr/>
        </p:nvSpPr>
        <p:spPr>
          <a:xfrm flipV="1">
            <a:off x="-123826" y="6055926"/>
            <a:ext cx="12310110" cy="817743"/>
          </a:xfrm>
          <a:custGeom>
            <a:avLst/>
            <a:gdLst>
              <a:gd name="connsiteX0" fmla="*/ 0 w 12439650"/>
              <a:gd name="connsiteY0" fmla="*/ 0 h 1238250"/>
              <a:gd name="connsiteX1" fmla="*/ 12439650 w 12439650"/>
              <a:gd name="connsiteY1" fmla="*/ 0 h 1238250"/>
              <a:gd name="connsiteX2" fmla="*/ 6219825 w 12439650"/>
              <a:gd name="connsiteY2" fmla="*/ 1238250 h 1238250"/>
              <a:gd name="connsiteX0" fmla="*/ 0 w 12310110"/>
              <a:gd name="connsiteY0" fmla="*/ 0 h 1238250"/>
              <a:gd name="connsiteX1" fmla="*/ 12310110 w 12310110"/>
              <a:gd name="connsiteY1" fmla="*/ 7620 h 1238250"/>
              <a:gd name="connsiteX2" fmla="*/ 6219825 w 12310110"/>
              <a:gd name="connsiteY2" fmla="*/ 1238250 h 1238250"/>
              <a:gd name="connsiteX3" fmla="*/ 0 w 12310110"/>
              <a:gd name="connsiteY3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0110" h="1238250">
                <a:moveTo>
                  <a:pt x="0" y="0"/>
                </a:moveTo>
                <a:lnTo>
                  <a:pt x="12310110" y="7620"/>
                </a:lnTo>
                <a:lnTo>
                  <a:pt x="6219825" y="1238250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rgbClr val="33383C"/>
            </a:fgClr>
            <a:bgClr>
              <a:srgbClr val="54556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PECT PRODUCT DESCRIPTIONS">
            <a:extLst>
              <a:ext uri="{FF2B5EF4-FFF2-40B4-BE49-F238E27FC236}">
                <a16:creationId xmlns:a16="http://schemas.microsoft.com/office/drawing/2014/main" id="{BBD15589-9B10-4323-A41D-29972BA05289}"/>
              </a:ext>
            </a:extLst>
          </p:cNvPr>
          <p:cNvSpPr txBox="1"/>
          <p:nvPr/>
        </p:nvSpPr>
        <p:spPr>
          <a:xfrm>
            <a:off x="6653495" y="2210868"/>
            <a:ext cx="5096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bg1"/>
              </a:buClr>
              <a:buSzPct val="110000"/>
              <a:buFont typeface="Wingdings" panose="05000000000000000000" pitchFamily="2" charset="2"/>
              <a:buChar char=""/>
            </a:pPr>
            <a:r>
              <a:rPr lang="id-ID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1</a:t>
            </a:r>
          </a:p>
        </p:txBody>
      </p:sp>
      <p:sp>
        <p:nvSpPr>
          <p:cNvPr id="21" name="SPECT PRODUCT DESCRIPTIONS">
            <a:extLst>
              <a:ext uri="{FF2B5EF4-FFF2-40B4-BE49-F238E27FC236}">
                <a16:creationId xmlns:a16="http://schemas.microsoft.com/office/drawing/2014/main" id="{9F329992-3DAE-4D4B-B5DC-EBDA2B38C248}"/>
              </a:ext>
            </a:extLst>
          </p:cNvPr>
          <p:cNvSpPr txBox="1"/>
          <p:nvPr/>
        </p:nvSpPr>
        <p:spPr>
          <a:xfrm>
            <a:off x="6653495" y="3061333"/>
            <a:ext cx="5096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bg1"/>
              </a:buClr>
              <a:buSzPct val="110000"/>
              <a:buFont typeface="Wingdings" panose="05000000000000000000" pitchFamily="2" charset="2"/>
              <a:buChar char=""/>
            </a:pPr>
            <a:r>
              <a:rPr lang="id-ID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2</a:t>
            </a:r>
          </a:p>
        </p:txBody>
      </p:sp>
      <p:sp>
        <p:nvSpPr>
          <p:cNvPr id="22" name="SPECT PRODUCT DESCRIPTIONS">
            <a:extLst>
              <a:ext uri="{FF2B5EF4-FFF2-40B4-BE49-F238E27FC236}">
                <a16:creationId xmlns:a16="http://schemas.microsoft.com/office/drawing/2014/main" id="{28E0004C-0111-4946-9E6C-5526B21974D0}"/>
              </a:ext>
            </a:extLst>
          </p:cNvPr>
          <p:cNvSpPr txBox="1"/>
          <p:nvPr/>
        </p:nvSpPr>
        <p:spPr>
          <a:xfrm>
            <a:off x="6653495" y="3876338"/>
            <a:ext cx="5096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bg1"/>
              </a:buClr>
              <a:buSzPct val="110000"/>
              <a:buFont typeface="Wingdings" panose="05000000000000000000" pitchFamily="2" charset="2"/>
              <a:buChar char=""/>
            </a:pPr>
            <a:r>
              <a:rPr lang="id-ID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3</a:t>
            </a:r>
          </a:p>
        </p:txBody>
      </p:sp>
      <p:sp>
        <p:nvSpPr>
          <p:cNvPr id="23" name="SPECT PRODUCT DESCRIPTIONS">
            <a:extLst>
              <a:ext uri="{FF2B5EF4-FFF2-40B4-BE49-F238E27FC236}">
                <a16:creationId xmlns:a16="http://schemas.microsoft.com/office/drawing/2014/main" id="{61EF4095-4244-499F-9BEB-427177D1ADA5}"/>
              </a:ext>
            </a:extLst>
          </p:cNvPr>
          <p:cNvSpPr txBox="1"/>
          <p:nvPr/>
        </p:nvSpPr>
        <p:spPr>
          <a:xfrm>
            <a:off x="6653495" y="4700770"/>
            <a:ext cx="5096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bg1"/>
              </a:buClr>
              <a:buSzPct val="110000"/>
              <a:buFont typeface="Wingdings" panose="05000000000000000000" pitchFamily="2" charset="2"/>
              <a:buChar char=""/>
            </a:pPr>
            <a:r>
              <a:rPr lang="id-ID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sansLight" panose="02000603020000020003" pitchFamily="2" charset="0"/>
              </a:rPr>
              <a:t>Spect Product Descriptions 4</a:t>
            </a:r>
          </a:p>
        </p:txBody>
      </p:sp>
      <p:pic>
        <p:nvPicPr>
          <p:cNvPr id="24" name="AUDIO">
            <a:hlinkClick r:id="" action="ppaction://media"/>
            <a:extLst>
              <a:ext uri="{FF2B5EF4-FFF2-40B4-BE49-F238E27FC236}">
                <a16:creationId xmlns:a16="http://schemas.microsoft.com/office/drawing/2014/main" id="{0F935BC5-DED8-4C5E-A1E3-A3EDAEAD1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06050" y="-2450690"/>
            <a:ext cx="609600" cy="609600"/>
          </a:xfrm>
          <a:prstGeom prst="rect">
            <a:avLst/>
          </a:prstGeom>
        </p:spPr>
      </p:pic>
      <p:pic>
        <p:nvPicPr>
          <p:cNvPr id="25" name="AUDIO">
            <a:hlinkClick r:id="" action="ppaction://media"/>
            <a:extLst>
              <a:ext uri="{FF2B5EF4-FFF2-40B4-BE49-F238E27FC236}">
                <a16:creationId xmlns:a16="http://schemas.microsoft.com/office/drawing/2014/main" id="{B24E9997-BF89-43DD-AB98-3F8898ED6D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94639" y="-2145890"/>
            <a:ext cx="609600" cy="609600"/>
          </a:xfrm>
          <a:prstGeom prst="rect">
            <a:avLst/>
          </a:prstGeom>
        </p:spPr>
      </p:pic>
      <p:sp>
        <p:nvSpPr>
          <p:cNvPr id="28" name="SILVER SHAPE">
            <a:extLst>
              <a:ext uri="{FF2B5EF4-FFF2-40B4-BE49-F238E27FC236}">
                <a16:creationId xmlns:a16="http://schemas.microsoft.com/office/drawing/2014/main" id="{50D0F39E-90F8-4A0B-9386-D36FA30D46BA}"/>
              </a:ext>
            </a:extLst>
          </p:cNvPr>
          <p:cNvSpPr/>
          <p:nvPr/>
        </p:nvSpPr>
        <p:spPr>
          <a:xfrm>
            <a:off x="0" y="-29121"/>
            <a:ext cx="12186284" cy="2891463"/>
          </a:xfrm>
          <a:custGeom>
            <a:avLst/>
            <a:gdLst>
              <a:gd name="connsiteX0" fmla="*/ 0 w 12186284"/>
              <a:gd name="connsiteY0" fmla="*/ 0 h 2891463"/>
              <a:gd name="connsiteX1" fmla="*/ 12186284 w 12186284"/>
              <a:gd name="connsiteY1" fmla="*/ 0 h 2891463"/>
              <a:gd name="connsiteX2" fmla="*/ 12186284 w 12186284"/>
              <a:gd name="connsiteY2" fmla="*/ 340860 h 2891463"/>
              <a:gd name="connsiteX3" fmla="*/ 12186284 w 12186284"/>
              <a:gd name="connsiteY3" fmla="*/ 341850 h 2891463"/>
              <a:gd name="connsiteX4" fmla="*/ 12181554 w 12186284"/>
              <a:gd name="connsiteY4" fmla="*/ 341850 h 2891463"/>
              <a:gd name="connsiteX5" fmla="*/ 0 w 12186284"/>
              <a:gd name="connsiteY5" fmla="*/ 2891463 h 2891463"/>
              <a:gd name="connsiteX6" fmla="*/ 0 w 12186284"/>
              <a:gd name="connsiteY6" fmla="*/ 341850 h 2891463"/>
              <a:gd name="connsiteX7" fmla="*/ 0 w 12186284"/>
              <a:gd name="connsiteY7" fmla="*/ 340860 h 289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6284" h="2891463">
                <a:moveTo>
                  <a:pt x="0" y="0"/>
                </a:moveTo>
                <a:lnTo>
                  <a:pt x="12186284" y="0"/>
                </a:lnTo>
                <a:lnTo>
                  <a:pt x="12186284" y="340860"/>
                </a:lnTo>
                <a:lnTo>
                  <a:pt x="12186284" y="341850"/>
                </a:lnTo>
                <a:lnTo>
                  <a:pt x="12181554" y="341850"/>
                </a:lnTo>
                <a:lnTo>
                  <a:pt x="0" y="2891463"/>
                </a:lnTo>
                <a:lnTo>
                  <a:pt x="0" y="341850"/>
                </a:lnTo>
                <a:lnTo>
                  <a:pt x="0" y="340860"/>
                </a:lnTo>
                <a:close/>
              </a:path>
            </a:pathLst>
          </a:custGeom>
          <a:gradFill>
            <a:gsLst>
              <a:gs pos="50000">
                <a:srgbClr val="CECECE"/>
              </a:gs>
              <a:gs pos="2586">
                <a:schemeClr val="bg1">
                  <a:lumMod val="50000"/>
                </a:schemeClr>
              </a:gs>
              <a:gs pos="17000">
                <a:schemeClr val="bg1"/>
              </a:gs>
              <a:gs pos="83000">
                <a:schemeClr val="tx1">
                  <a:lumMod val="85000"/>
                  <a:lumOff val="15000"/>
                </a:schemeClr>
              </a:gs>
              <a:gs pos="37000">
                <a:schemeClr val="bg1">
                  <a:lumMod val="5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4" name="CARBON SHAPE">
            <a:extLst>
              <a:ext uri="{FF2B5EF4-FFF2-40B4-BE49-F238E27FC236}">
                <a16:creationId xmlns:a16="http://schemas.microsoft.com/office/drawing/2014/main" id="{C12EBC19-7B4F-4502-9677-A641B516C2C1}"/>
              </a:ext>
            </a:extLst>
          </p:cNvPr>
          <p:cNvSpPr/>
          <p:nvPr/>
        </p:nvSpPr>
        <p:spPr>
          <a:xfrm>
            <a:off x="0" y="35769"/>
            <a:ext cx="12186284" cy="2550603"/>
          </a:xfrm>
          <a:custGeom>
            <a:avLst/>
            <a:gdLst>
              <a:gd name="connsiteX0" fmla="*/ 0 w 12186284"/>
              <a:gd name="connsiteY0" fmla="*/ 0 h 2550603"/>
              <a:gd name="connsiteX1" fmla="*/ 12186284 w 12186284"/>
              <a:gd name="connsiteY1" fmla="*/ 0 h 2550603"/>
              <a:gd name="connsiteX2" fmla="*/ 12186284 w 12186284"/>
              <a:gd name="connsiteY2" fmla="*/ 2550603 h 2550603"/>
              <a:gd name="connsiteX3" fmla="*/ 0 w 12186284"/>
              <a:gd name="connsiteY3" fmla="*/ 2550603 h 2550603"/>
              <a:gd name="connsiteX4" fmla="*/ 0 w 12186284"/>
              <a:gd name="connsiteY4" fmla="*/ 0 h 2550603"/>
              <a:gd name="connsiteX0" fmla="*/ 0 w 12186284"/>
              <a:gd name="connsiteY0" fmla="*/ 0 h 2550603"/>
              <a:gd name="connsiteX1" fmla="*/ 12186284 w 12186284"/>
              <a:gd name="connsiteY1" fmla="*/ 0 h 2550603"/>
              <a:gd name="connsiteX2" fmla="*/ 0 w 12186284"/>
              <a:gd name="connsiteY2" fmla="*/ 2550603 h 2550603"/>
              <a:gd name="connsiteX3" fmla="*/ 0 w 12186284"/>
              <a:gd name="connsiteY3" fmla="*/ 0 h 255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284" h="2550603">
                <a:moveTo>
                  <a:pt x="0" y="0"/>
                </a:moveTo>
                <a:lnTo>
                  <a:pt x="12186284" y="0"/>
                </a:lnTo>
                <a:lnTo>
                  <a:pt x="0" y="255060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rgbClr val="33383C"/>
            </a:fgClr>
            <a:bgClr>
              <a:srgbClr val="54556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PRODUCT NAME">
            <a:extLst>
              <a:ext uri="{FF2B5EF4-FFF2-40B4-BE49-F238E27FC236}">
                <a16:creationId xmlns:a16="http://schemas.microsoft.com/office/drawing/2014/main" id="{6C7BF0B8-A61E-4E6A-BB5C-EFAA09AB6647}"/>
              </a:ext>
            </a:extLst>
          </p:cNvPr>
          <p:cNvSpPr txBox="1"/>
          <p:nvPr/>
        </p:nvSpPr>
        <p:spPr>
          <a:xfrm>
            <a:off x="292345" y="251625"/>
            <a:ext cx="5849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FS font" panose="02000500000000000000" pitchFamily="2" charset="0"/>
              </a:rPr>
              <a:t>PRODUCT NAME</a:t>
            </a:r>
          </a:p>
        </p:txBody>
      </p:sp>
      <p:sp>
        <p:nvSpPr>
          <p:cNvPr id="31" name="DESCRIPTION TEXT">
            <a:extLst>
              <a:ext uri="{FF2B5EF4-FFF2-40B4-BE49-F238E27FC236}">
                <a16:creationId xmlns:a16="http://schemas.microsoft.com/office/drawing/2014/main" id="{78B23952-BA72-4370-BD94-69482BCF687B}"/>
              </a:ext>
            </a:extLst>
          </p:cNvPr>
          <p:cNvSpPr txBox="1"/>
          <p:nvPr/>
        </p:nvSpPr>
        <p:spPr>
          <a:xfrm>
            <a:off x="298061" y="937344"/>
            <a:ext cx="52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de Bold" panose="020B0604020202020204" pitchFamily="50" charset="0"/>
              </a:rPr>
              <a:t>Lorem ipsum dolor sit amet, consectetuer adipiscing elit. Maecenas porttitor congue massa.</a:t>
            </a:r>
          </a:p>
        </p:txBody>
      </p:sp>
      <p:pic>
        <p:nvPicPr>
          <p:cNvPr id="32" name="PARTICLE">
            <a:extLst>
              <a:ext uri="{FF2B5EF4-FFF2-40B4-BE49-F238E27FC236}">
                <a16:creationId xmlns:a16="http://schemas.microsoft.com/office/drawing/2014/main" id="{7B65F392-BFFE-472D-934E-BBDAD471B44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8772" y="2184273"/>
            <a:ext cx="1008772" cy="1008772"/>
          </a:xfrm>
          <a:prstGeom prst="rect">
            <a:avLst/>
          </a:prstGeom>
        </p:spPr>
      </p:pic>
      <p:pic>
        <p:nvPicPr>
          <p:cNvPr id="17" name="PARTICLE">
            <a:extLst>
              <a:ext uri="{FF2B5EF4-FFF2-40B4-BE49-F238E27FC236}">
                <a16:creationId xmlns:a16="http://schemas.microsoft.com/office/drawing/2014/main" id="{116CD770-A4A6-4314-89D8-4D53FDA2D1C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23" y="5402832"/>
            <a:ext cx="1008772" cy="10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7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1.85185E-6 L 0.32383 -0.12084 " pathEditMode="relative" rAng="0" ptsTypes="AA">
                                      <p:cBhvr>
                                        <p:cTn id="45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5" y="-604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4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2.59259E-6 L 0.39088 0.09977 " pathEditMode="relative" rAng="0" ptsTypes="AA">
                                      <p:cBhvr>
                                        <p:cTn id="52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4" y="497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54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 numSld="999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39" grpId="0" animBg="1"/>
      <p:bldP spid="10" grpId="0" animBg="1"/>
      <p:bldP spid="11" grpId="0" animBg="1"/>
      <p:bldP spid="20" grpId="0"/>
      <p:bldP spid="21" grpId="0"/>
      <p:bldP spid="22" grpId="0"/>
      <p:bldP spid="23" grpId="0"/>
      <p:bldP spid="28" grpId="0" animBg="1"/>
      <p:bldP spid="14" grpId="0" animBg="1"/>
      <p:bldP spid="30" grpId="0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2481</TotalTime>
  <Words>226</Words>
  <Application>Microsoft Office PowerPoint</Application>
  <PresentationFormat>Widescreen</PresentationFormat>
  <Paragraphs>65</Paragraphs>
  <Slides>19</Slides>
  <Notes>0</Notes>
  <HiddenSlides>0</HiddenSlides>
  <MMClips>28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Adobe Gothic Std B</vt:lpstr>
      <vt:lpstr>Arial</vt:lpstr>
      <vt:lpstr>basic title font</vt:lpstr>
      <vt:lpstr>Calibri</vt:lpstr>
      <vt:lpstr>Calibri Light</vt:lpstr>
      <vt:lpstr>Code Bold</vt:lpstr>
      <vt:lpstr>GeosansLight</vt:lpstr>
      <vt:lpstr>NFS font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126</cp:revision>
  <dcterms:created xsi:type="dcterms:W3CDTF">2017-06-03T15:19:07Z</dcterms:created>
  <dcterms:modified xsi:type="dcterms:W3CDTF">2017-08-10T11:51:14Z</dcterms:modified>
</cp:coreProperties>
</file>